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62" r:id="rId3"/>
    <p:sldId id="257" r:id="rId4"/>
    <p:sldId id="259" r:id="rId5"/>
    <p:sldId id="275" r:id="rId6"/>
    <p:sldId id="260" r:id="rId7"/>
    <p:sldId id="261" r:id="rId8"/>
    <p:sldId id="263" r:id="rId9"/>
    <p:sldId id="265" r:id="rId10"/>
    <p:sldId id="264" r:id="rId11"/>
    <p:sldId id="266" r:id="rId12"/>
    <p:sldId id="267" r:id="rId13"/>
    <p:sldId id="269" r:id="rId14"/>
    <p:sldId id="268" r:id="rId15"/>
    <p:sldId id="270" r:id="rId16"/>
    <p:sldId id="271" r:id="rId17"/>
    <p:sldId id="272" r:id="rId18"/>
    <p:sldId id="273" r:id="rId19"/>
    <p:sldId id="274" r:id="rId20"/>
    <p:sldId id="277" r:id="rId2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2B6B65-845E-4E63-B930-36CC8B3E4567}" v="6750" dt="2026-09-09T11:04:06.4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Rusch" userId="e801a3f377a71982" providerId="LiveId" clId="{687A1D40-5871-420E-9A76-2F293EB72DA8}"/>
    <pc:docChg chg="undo redo custSel addSld delSld modSld sldOrd">
      <pc:chgData name="David Rusch" userId="e801a3f377a71982" providerId="LiveId" clId="{687A1D40-5871-420E-9A76-2F293EB72DA8}" dt="2026-09-09T11:04:06.424" v="18439" actId="20577"/>
      <pc:docMkLst>
        <pc:docMk/>
      </pc:docMkLst>
      <pc:sldChg chg="addSp delSp modSp new mod setBg">
        <pc:chgData name="David Rusch" userId="e801a3f377a71982" providerId="LiveId" clId="{687A1D40-5871-420E-9A76-2F293EB72DA8}" dt="2026-09-08T20:32:48.937" v="18153"/>
        <pc:sldMkLst>
          <pc:docMk/>
          <pc:sldMk cId="952705203" sldId="256"/>
        </pc:sldMkLst>
        <pc:spChg chg="mod">
          <ac:chgData name="David Rusch" userId="e801a3f377a71982" providerId="LiveId" clId="{687A1D40-5871-420E-9A76-2F293EB72DA8}" dt="2026-09-08T18:09:49.747" v="16556" actId="1076"/>
          <ac:spMkLst>
            <pc:docMk/>
            <pc:sldMk cId="952705203" sldId="256"/>
            <ac:spMk id="2" creationId="{15B36D78-B98C-81B7-DF3A-008B24F31D68}"/>
          </ac:spMkLst>
        </pc:spChg>
        <pc:spChg chg="mod">
          <ac:chgData name="David Rusch" userId="e801a3f377a71982" providerId="LiveId" clId="{687A1D40-5871-420E-9A76-2F293EB72DA8}" dt="2026-09-08T20:22:00.726" v="17988" actId="20577"/>
          <ac:spMkLst>
            <pc:docMk/>
            <pc:sldMk cId="952705203" sldId="256"/>
            <ac:spMk id="3" creationId="{F5E2E676-EF2C-A706-46A6-3125FD61DA5F}"/>
          </ac:spMkLst>
        </pc:spChg>
        <pc:spChg chg="add mod">
          <ac:chgData name="David Rusch" userId="e801a3f377a71982" providerId="LiveId" clId="{687A1D40-5871-420E-9A76-2F293EB72DA8}" dt="2026-09-08T20:30:58.588" v="18060" actId="20577"/>
          <ac:spMkLst>
            <pc:docMk/>
            <pc:sldMk cId="952705203" sldId="256"/>
            <ac:spMk id="7" creationId="{36F53B19-F450-4702-D46A-D3F542BFB458}"/>
          </ac:spMkLst>
        </pc:spChg>
        <pc:picChg chg="add mod">
          <ac:chgData name="David Rusch" userId="e801a3f377a71982" providerId="LiveId" clId="{687A1D40-5871-420E-9A76-2F293EB72DA8}" dt="2026-09-08T20:31:10.605" v="18061" actId="1076"/>
          <ac:picMkLst>
            <pc:docMk/>
            <pc:sldMk cId="952705203" sldId="256"/>
            <ac:picMk id="5" creationId="{0B2A37FF-1078-C58C-3191-03907EFC6453}"/>
          </ac:picMkLst>
        </pc:picChg>
        <pc:picChg chg="add del mod">
          <ac:chgData name="David Rusch" userId="e801a3f377a71982" providerId="LiveId" clId="{687A1D40-5871-420E-9A76-2F293EB72DA8}" dt="2026-09-08T18:12:01.674" v="16642" actId="478"/>
          <ac:picMkLst>
            <pc:docMk/>
            <pc:sldMk cId="952705203" sldId="256"/>
            <ac:picMk id="8" creationId="{5C973F70-6B04-9363-B6F9-08775B7BA6AE}"/>
          </ac:picMkLst>
        </pc:picChg>
      </pc:sldChg>
      <pc:sldChg chg="addSp delSp modSp new mod setBg modAnim setClrOvrMap modNotesTx">
        <pc:chgData name="David Rusch" userId="e801a3f377a71982" providerId="LiveId" clId="{687A1D40-5871-420E-9A76-2F293EB72DA8}" dt="2026-09-08T18:15:21.247" v="16784" actId="20577"/>
        <pc:sldMkLst>
          <pc:docMk/>
          <pc:sldMk cId="3166486199" sldId="257"/>
        </pc:sldMkLst>
        <pc:spChg chg="mod">
          <ac:chgData name="David Rusch" userId="e801a3f377a71982" providerId="LiveId" clId="{687A1D40-5871-420E-9A76-2F293EB72DA8}" dt="2026-09-05T11:01:24.680" v="1254" actId="255"/>
          <ac:spMkLst>
            <pc:docMk/>
            <pc:sldMk cId="3166486199" sldId="257"/>
            <ac:spMk id="2" creationId="{7056DDC8-36CB-372C-8D8C-939E81577463}"/>
          </ac:spMkLst>
        </pc:spChg>
        <pc:spChg chg="mod ord">
          <ac:chgData name="David Rusch" userId="e801a3f377a71982" providerId="LiveId" clId="{687A1D40-5871-420E-9A76-2F293EB72DA8}" dt="2026-09-08T18:15:21.247" v="16784" actId="20577"/>
          <ac:spMkLst>
            <pc:docMk/>
            <pc:sldMk cId="3166486199" sldId="257"/>
            <ac:spMk id="3" creationId="{07FF4A5C-D5CF-4D9C-4248-93DC3BB5E72A}"/>
          </ac:spMkLst>
        </pc:spChg>
        <pc:spChg chg="add">
          <ac:chgData name="David Rusch" userId="e801a3f377a71982" providerId="LiveId" clId="{687A1D40-5871-420E-9A76-2F293EB72DA8}" dt="2026-09-05T10:35:56.011" v="661" actId="26606"/>
          <ac:spMkLst>
            <pc:docMk/>
            <pc:sldMk cId="3166486199" sldId="257"/>
            <ac:spMk id="22" creationId="{0EFD753D-6A49-46DD-9E82-AA6E2C62B461}"/>
          </ac:spMkLst>
        </pc:spChg>
        <pc:spChg chg="add">
          <ac:chgData name="David Rusch" userId="e801a3f377a71982" providerId="LiveId" clId="{687A1D40-5871-420E-9A76-2F293EB72DA8}" dt="2026-09-05T10:35:56.011" v="661" actId="26606"/>
          <ac:spMkLst>
            <pc:docMk/>
            <pc:sldMk cId="3166486199" sldId="257"/>
            <ac:spMk id="24" creationId="{138A5824-1F4A-4EE7-BC13-5BB48FC0809B}"/>
          </ac:spMkLst>
        </pc:spChg>
        <pc:picChg chg="add mod ord">
          <ac:chgData name="David Rusch" userId="e801a3f377a71982" providerId="LiveId" clId="{687A1D40-5871-420E-9A76-2F293EB72DA8}" dt="2026-09-05T10:35:56.011" v="661" actId="26606"/>
          <ac:picMkLst>
            <pc:docMk/>
            <pc:sldMk cId="3166486199" sldId="257"/>
            <ac:picMk id="5" creationId="{A394C153-0805-DE1C-E748-7DC834C299EF}"/>
          </ac:picMkLst>
        </pc:picChg>
        <pc:picChg chg="add mod ord">
          <ac:chgData name="David Rusch" userId="e801a3f377a71982" providerId="LiveId" clId="{687A1D40-5871-420E-9A76-2F293EB72DA8}" dt="2026-09-05T10:35:56.011" v="661" actId="26606"/>
          <ac:picMkLst>
            <pc:docMk/>
            <pc:sldMk cId="3166486199" sldId="257"/>
            <ac:picMk id="7" creationId="{AF7D7BCD-FB9A-6AA5-49AF-0D2497D679E2}"/>
          </ac:picMkLst>
        </pc:picChg>
        <pc:picChg chg="add mod ord">
          <ac:chgData name="David Rusch" userId="e801a3f377a71982" providerId="LiveId" clId="{687A1D40-5871-420E-9A76-2F293EB72DA8}" dt="2026-09-05T10:35:56.011" v="661" actId="26606"/>
          <ac:picMkLst>
            <pc:docMk/>
            <pc:sldMk cId="3166486199" sldId="257"/>
            <ac:picMk id="9" creationId="{D212E434-E3C5-2DE4-9E9E-A500387D0308}"/>
          </ac:picMkLst>
        </pc:picChg>
        <pc:picChg chg="add mod ord">
          <ac:chgData name="David Rusch" userId="e801a3f377a71982" providerId="LiveId" clId="{687A1D40-5871-420E-9A76-2F293EB72DA8}" dt="2026-09-05T10:35:56.011" v="661" actId="26606"/>
          <ac:picMkLst>
            <pc:docMk/>
            <pc:sldMk cId="3166486199" sldId="257"/>
            <ac:picMk id="11" creationId="{38679F4E-E9C0-4472-A8AE-6EEF4DEE6928}"/>
          </ac:picMkLst>
        </pc:picChg>
        <pc:picChg chg="add mod">
          <ac:chgData name="David Rusch" userId="e801a3f377a71982" providerId="LiveId" clId="{687A1D40-5871-420E-9A76-2F293EB72DA8}" dt="2026-09-05T10:35:56.011" v="661" actId="26606"/>
          <ac:picMkLst>
            <pc:docMk/>
            <pc:sldMk cId="3166486199" sldId="257"/>
            <ac:picMk id="15" creationId="{9AC98CD9-154A-95BD-7BF6-21E6E0CC8CDE}"/>
          </ac:picMkLst>
        </pc:picChg>
        <pc:picChg chg="add mod">
          <ac:chgData name="David Rusch" userId="e801a3f377a71982" providerId="LiveId" clId="{687A1D40-5871-420E-9A76-2F293EB72DA8}" dt="2026-09-05T10:35:56.011" v="661" actId="26606"/>
          <ac:picMkLst>
            <pc:docMk/>
            <pc:sldMk cId="3166486199" sldId="257"/>
            <ac:picMk id="17" creationId="{216BB2DD-5F80-115A-7FC7-6646F81483D3}"/>
          </ac:picMkLst>
        </pc:picChg>
      </pc:sldChg>
      <pc:sldChg chg="addSp delSp modSp add mod modAnim">
        <pc:chgData name="David Rusch" userId="e801a3f377a71982" providerId="LiveId" clId="{687A1D40-5871-420E-9A76-2F293EB72DA8}" dt="2026-09-08T09:52:34.612" v="14546"/>
        <pc:sldMkLst>
          <pc:docMk/>
          <pc:sldMk cId="2703082398" sldId="259"/>
        </pc:sldMkLst>
        <pc:spChg chg="mod">
          <ac:chgData name="David Rusch" userId="e801a3f377a71982" providerId="LiveId" clId="{687A1D40-5871-420E-9A76-2F293EB72DA8}" dt="2026-09-05T10:47:37.219" v="756" actId="1076"/>
          <ac:spMkLst>
            <pc:docMk/>
            <pc:sldMk cId="2703082398" sldId="259"/>
            <ac:spMk id="2" creationId="{75D49BAB-662D-394F-2A83-894C463FA91A}"/>
          </ac:spMkLst>
        </pc:spChg>
        <pc:spChg chg="mod">
          <ac:chgData name="David Rusch" userId="e801a3f377a71982" providerId="LiveId" clId="{687A1D40-5871-420E-9A76-2F293EB72DA8}" dt="2026-09-05T10:58:30.845" v="1231" actId="113"/>
          <ac:spMkLst>
            <pc:docMk/>
            <pc:sldMk cId="2703082398" sldId="259"/>
            <ac:spMk id="3" creationId="{AFE4233B-B848-3682-6368-2BCEF9AE2D26}"/>
          </ac:spMkLst>
        </pc:spChg>
        <pc:picChg chg="add mod">
          <ac:chgData name="David Rusch" userId="e801a3f377a71982" providerId="LiveId" clId="{687A1D40-5871-420E-9A76-2F293EB72DA8}" dt="2026-09-05T10:51:34.785" v="892" actId="14100"/>
          <ac:picMkLst>
            <pc:docMk/>
            <pc:sldMk cId="2703082398" sldId="259"/>
            <ac:picMk id="6" creationId="{41FC27E5-B42B-EDC2-A3AD-E6E7246FA7ED}"/>
          </ac:picMkLst>
        </pc:picChg>
      </pc:sldChg>
      <pc:sldChg chg="addSp delSp modSp add mod modAnim modNotesTx">
        <pc:chgData name="David Rusch" userId="e801a3f377a71982" providerId="LiveId" clId="{687A1D40-5871-420E-9A76-2F293EB72DA8}" dt="2026-09-08T18:21:47.630" v="17020" actId="20577"/>
        <pc:sldMkLst>
          <pc:docMk/>
          <pc:sldMk cId="2967235164" sldId="260"/>
        </pc:sldMkLst>
        <pc:spChg chg="mod">
          <ac:chgData name="David Rusch" userId="e801a3f377a71982" providerId="LiveId" clId="{687A1D40-5871-420E-9A76-2F293EB72DA8}" dt="2026-09-05T11:00:28.176" v="1250" actId="20577"/>
          <ac:spMkLst>
            <pc:docMk/>
            <pc:sldMk cId="2967235164" sldId="260"/>
            <ac:spMk id="2" creationId="{655764CB-1860-3D0E-B85B-600859D43D7A}"/>
          </ac:spMkLst>
        </pc:spChg>
        <pc:spChg chg="add mod">
          <ac:chgData name="David Rusch" userId="e801a3f377a71982" providerId="LiveId" clId="{687A1D40-5871-420E-9A76-2F293EB72DA8}" dt="2026-09-05T11:58:19.079" v="1819" actId="20577"/>
          <ac:spMkLst>
            <pc:docMk/>
            <pc:sldMk cId="2967235164" sldId="260"/>
            <ac:spMk id="9" creationId="{A712F6FD-00CD-CF88-D09B-5F42FE3411FE}"/>
          </ac:spMkLst>
        </pc:spChg>
        <pc:picChg chg="add mod ord">
          <ac:chgData name="David Rusch" userId="e801a3f377a71982" providerId="LiveId" clId="{687A1D40-5871-420E-9A76-2F293EB72DA8}" dt="2026-09-05T11:13:41.564" v="1260" actId="1076"/>
          <ac:picMkLst>
            <pc:docMk/>
            <pc:sldMk cId="2967235164" sldId="260"/>
            <ac:picMk id="5" creationId="{49D8AE4C-F5AC-40C4-FD37-127B2EFC40F1}"/>
          </ac:picMkLst>
        </pc:picChg>
        <pc:picChg chg="add mod">
          <ac:chgData name="David Rusch" userId="e801a3f377a71982" providerId="LiveId" clId="{687A1D40-5871-420E-9A76-2F293EB72DA8}" dt="2026-09-05T11:54:56.899" v="1816" actId="1076"/>
          <ac:picMkLst>
            <pc:docMk/>
            <pc:sldMk cId="2967235164" sldId="260"/>
            <ac:picMk id="11" creationId="{F3DFD3C0-68B4-AD8D-D90C-E3EE6010D9A5}"/>
          </ac:picMkLst>
        </pc:picChg>
        <pc:picChg chg="add mod">
          <ac:chgData name="David Rusch" userId="e801a3f377a71982" providerId="LiveId" clId="{687A1D40-5871-420E-9A76-2F293EB72DA8}" dt="2026-09-05T11:55:00.926" v="1817" actId="1076"/>
          <ac:picMkLst>
            <pc:docMk/>
            <pc:sldMk cId="2967235164" sldId="260"/>
            <ac:picMk id="13" creationId="{96FFDD98-2F28-277F-80B8-211B01CBD340}"/>
          </ac:picMkLst>
        </pc:picChg>
      </pc:sldChg>
      <pc:sldChg chg="addSp delSp modSp add mod modAnim">
        <pc:chgData name="David Rusch" userId="e801a3f377a71982" providerId="LiveId" clId="{687A1D40-5871-420E-9A76-2F293EB72DA8}" dt="2026-09-08T21:00:33.838" v="18382"/>
        <pc:sldMkLst>
          <pc:docMk/>
          <pc:sldMk cId="3689718375" sldId="261"/>
        </pc:sldMkLst>
        <pc:spChg chg="mod">
          <ac:chgData name="David Rusch" userId="e801a3f377a71982" providerId="LiveId" clId="{687A1D40-5871-420E-9A76-2F293EB72DA8}" dt="2026-09-05T12:49:00.698" v="1949" actId="20577"/>
          <ac:spMkLst>
            <pc:docMk/>
            <pc:sldMk cId="3689718375" sldId="261"/>
            <ac:spMk id="2" creationId="{380AB007-D5CE-F8A4-EB4C-2AAF24450278}"/>
          </ac:spMkLst>
        </pc:spChg>
        <pc:spChg chg="add mod">
          <ac:chgData name="David Rusch" userId="e801a3f377a71982" providerId="LiveId" clId="{687A1D40-5871-420E-9A76-2F293EB72DA8}" dt="2026-09-08T20:59:18.213" v="18340" actId="20577"/>
          <ac:spMkLst>
            <pc:docMk/>
            <pc:sldMk cId="3689718375" sldId="261"/>
            <ac:spMk id="5" creationId="{0CDF0F4C-9D3D-C004-14FD-83161525CA33}"/>
          </ac:spMkLst>
        </pc:spChg>
        <pc:spChg chg="add mod">
          <ac:chgData name="David Rusch" userId="e801a3f377a71982" providerId="LiveId" clId="{687A1D40-5871-420E-9A76-2F293EB72DA8}" dt="2026-09-05T13:41:49.233" v="2754" actId="1035"/>
          <ac:spMkLst>
            <pc:docMk/>
            <pc:sldMk cId="3689718375" sldId="261"/>
            <ac:spMk id="9" creationId="{47736F64-2AAA-5259-92CB-83DD5FD474D9}"/>
          </ac:spMkLst>
        </pc:spChg>
        <pc:spChg chg="add mod">
          <ac:chgData name="David Rusch" userId="e801a3f377a71982" providerId="LiveId" clId="{687A1D40-5871-420E-9A76-2F293EB72DA8}" dt="2026-09-05T13:41:49.233" v="2754" actId="1035"/>
          <ac:spMkLst>
            <pc:docMk/>
            <pc:sldMk cId="3689718375" sldId="261"/>
            <ac:spMk id="11" creationId="{A92AC0E6-E69C-D0A3-18FA-F57B6B29266F}"/>
          </ac:spMkLst>
        </pc:spChg>
        <pc:spChg chg="add mod">
          <ac:chgData name="David Rusch" userId="e801a3f377a71982" providerId="LiveId" clId="{687A1D40-5871-420E-9A76-2F293EB72DA8}" dt="2026-09-05T13:41:49.233" v="2754" actId="1035"/>
          <ac:spMkLst>
            <pc:docMk/>
            <pc:sldMk cId="3689718375" sldId="261"/>
            <ac:spMk id="15" creationId="{13F59186-0AB3-9CA6-D165-F0110D8AF6DF}"/>
          </ac:spMkLst>
        </pc:spChg>
        <pc:spChg chg="add mod">
          <ac:chgData name="David Rusch" userId="e801a3f377a71982" providerId="LiveId" clId="{687A1D40-5871-420E-9A76-2F293EB72DA8}" dt="2026-09-05T13:54:29.678" v="2818" actId="1076"/>
          <ac:spMkLst>
            <pc:docMk/>
            <pc:sldMk cId="3689718375" sldId="261"/>
            <ac:spMk id="26" creationId="{F4AE8434-70F6-C995-99A9-F7FBDF7F0F25}"/>
          </ac:spMkLst>
        </pc:spChg>
        <pc:spChg chg="add mod">
          <ac:chgData name="David Rusch" userId="e801a3f377a71982" providerId="LiveId" clId="{687A1D40-5871-420E-9A76-2F293EB72DA8}" dt="2026-09-05T13:54:35.189" v="2823" actId="6549"/>
          <ac:spMkLst>
            <pc:docMk/>
            <pc:sldMk cId="3689718375" sldId="261"/>
            <ac:spMk id="28" creationId="{68404A98-6162-C151-C70C-0580CBA7498A}"/>
          </ac:spMkLst>
        </pc:spChg>
        <pc:spChg chg="add mod">
          <ac:chgData name="David Rusch" userId="e801a3f377a71982" providerId="LiveId" clId="{687A1D40-5871-420E-9A76-2F293EB72DA8}" dt="2026-09-08T19:57:44.589" v="17314" actId="1076"/>
          <ac:spMkLst>
            <pc:docMk/>
            <pc:sldMk cId="3689718375" sldId="261"/>
            <ac:spMk id="29" creationId="{9A130647-D4B6-E178-0E3D-FFD3DC0F2226}"/>
          </ac:spMkLst>
        </pc:spChg>
        <pc:picChg chg="add mod">
          <ac:chgData name="David Rusch" userId="e801a3f377a71982" providerId="LiveId" clId="{687A1D40-5871-420E-9A76-2F293EB72DA8}" dt="2026-09-05T13:41:49.233" v="2754" actId="1035"/>
          <ac:picMkLst>
            <pc:docMk/>
            <pc:sldMk cId="3689718375" sldId="261"/>
            <ac:picMk id="7" creationId="{BA8ECE26-4262-E069-155C-325321893929}"/>
          </ac:picMkLst>
        </pc:picChg>
        <pc:picChg chg="add mod modCrop">
          <ac:chgData name="David Rusch" userId="e801a3f377a71982" providerId="LiveId" clId="{687A1D40-5871-420E-9A76-2F293EB72DA8}" dt="2026-09-05T13:41:49.233" v="2754" actId="1035"/>
          <ac:picMkLst>
            <pc:docMk/>
            <pc:sldMk cId="3689718375" sldId="261"/>
            <ac:picMk id="8" creationId="{A0BE0DCD-EE95-31A0-B164-05AD43D829EB}"/>
          </ac:picMkLst>
        </pc:picChg>
        <pc:picChg chg="add mod">
          <ac:chgData name="David Rusch" userId="e801a3f377a71982" providerId="LiveId" clId="{687A1D40-5871-420E-9A76-2F293EB72DA8}" dt="2026-09-05T13:50:42.526" v="2770" actId="14100"/>
          <ac:picMkLst>
            <pc:docMk/>
            <pc:sldMk cId="3689718375" sldId="261"/>
            <ac:picMk id="17" creationId="{DB9FA73A-1011-A3DF-2A2B-DDBE68E537FE}"/>
          </ac:picMkLst>
        </pc:picChg>
        <pc:picChg chg="add mod">
          <ac:chgData name="David Rusch" userId="e801a3f377a71982" providerId="LiveId" clId="{687A1D40-5871-420E-9A76-2F293EB72DA8}" dt="2026-09-05T13:50:31.732" v="2769" actId="1076"/>
          <ac:picMkLst>
            <pc:docMk/>
            <pc:sldMk cId="3689718375" sldId="261"/>
            <ac:picMk id="19" creationId="{2E6D74BE-C7D8-DF45-CC6F-36A45C65C031}"/>
          </ac:picMkLst>
        </pc:picChg>
        <pc:cxnChg chg="add mod">
          <ac:chgData name="David Rusch" userId="e801a3f377a71982" providerId="LiveId" clId="{687A1D40-5871-420E-9A76-2F293EB72DA8}" dt="2026-09-05T13:41:49.233" v="2754" actId="1035"/>
          <ac:cxnSpMkLst>
            <pc:docMk/>
            <pc:sldMk cId="3689718375" sldId="261"/>
            <ac:cxnSpMk id="13" creationId="{CBE15E1E-0337-44C4-724A-ACEE73A37E6D}"/>
          </ac:cxnSpMkLst>
        </pc:cxnChg>
        <pc:cxnChg chg="add mod">
          <ac:chgData name="David Rusch" userId="e801a3f377a71982" providerId="LiveId" clId="{687A1D40-5871-420E-9A76-2F293EB72DA8}" dt="2026-09-05T13:50:19.586" v="2766" actId="1582"/>
          <ac:cxnSpMkLst>
            <pc:docMk/>
            <pc:sldMk cId="3689718375" sldId="261"/>
            <ac:cxnSpMk id="21" creationId="{9CF6E0E2-7393-8626-41F2-E58A9706A164}"/>
          </ac:cxnSpMkLst>
        </pc:cxnChg>
        <pc:cxnChg chg="add mod">
          <ac:chgData name="David Rusch" userId="e801a3f377a71982" providerId="LiveId" clId="{687A1D40-5871-420E-9A76-2F293EB72DA8}" dt="2026-09-05T13:50:55.332" v="2771" actId="1076"/>
          <ac:cxnSpMkLst>
            <pc:docMk/>
            <pc:sldMk cId="3689718375" sldId="261"/>
            <ac:cxnSpMk id="23" creationId="{AB76B8D9-4C54-B28F-0459-547E15A0EB52}"/>
          </ac:cxnSpMkLst>
        </pc:cxnChg>
      </pc:sldChg>
      <pc:sldChg chg="addSp delSp modSp add mod ord modAnim">
        <pc:chgData name="David Rusch" userId="e801a3f377a71982" providerId="LiveId" clId="{687A1D40-5871-420E-9A76-2F293EB72DA8}" dt="2026-09-08T20:41:17.873" v="18166"/>
        <pc:sldMkLst>
          <pc:docMk/>
          <pc:sldMk cId="3315195104" sldId="262"/>
        </pc:sldMkLst>
        <pc:spChg chg="mod">
          <ac:chgData name="David Rusch" userId="e801a3f377a71982" providerId="LiveId" clId="{687A1D40-5871-420E-9A76-2F293EB72DA8}" dt="2026-09-08T18:08:48.165" v="16543" actId="20577"/>
          <ac:spMkLst>
            <pc:docMk/>
            <pc:sldMk cId="3315195104" sldId="262"/>
            <ac:spMk id="2" creationId="{10CA3B66-3BB6-BA9C-9F88-70A7F32B72FF}"/>
          </ac:spMkLst>
        </pc:spChg>
        <pc:spChg chg="mod">
          <ac:chgData name="David Rusch" userId="e801a3f377a71982" providerId="LiveId" clId="{687A1D40-5871-420E-9A76-2F293EB72DA8}" dt="2026-09-08T18:19:03.300" v="16960" actId="20577"/>
          <ac:spMkLst>
            <pc:docMk/>
            <pc:sldMk cId="3315195104" sldId="262"/>
            <ac:spMk id="3" creationId="{BEFE3469-4501-E8EA-0C96-F11336DA245E}"/>
          </ac:spMkLst>
        </pc:spChg>
        <pc:spChg chg="add del mod">
          <ac:chgData name="David Rusch" userId="e801a3f377a71982" providerId="LiveId" clId="{687A1D40-5871-420E-9A76-2F293EB72DA8}" dt="2026-09-08T18:12:49.874" v="16723" actId="478"/>
          <ac:spMkLst>
            <pc:docMk/>
            <pc:sldMk cId="3315195104" sldId="262"/>
            <ac:spMk id="6" creationId="{0B29A7B4-9B98-04E6-01E3-C7CFB4CF4664}"/>
          </ac:spMkLst>
        </pc:spChg>
        <pc:spChg chg="add del mod">
          <ac:chgData name="David Rusch" userId="e801a3f377a71982" providerId="LiveId" clId="{687A1D40-5871-420E-9A76-2F293EB72DA8}" dt="2026-09-08T18:08:51.312" v="16546"/>
          <ac:spMkLst>
            <pc:docMk/>
            <pc:sldMk cId="3315195104" sldId="262"/>
            <ac:spMk id="7" creationId="{124BB011-0497-310C-6C05-501B1542BEF1}"/>
          </ac:spMkLst>
        </pc:spChg>
        <pc:spChg chg="add del">
          <ac:chgData name="David Rusch" userId="e801a3f377a71982" providerId="LiveId" clId="{687A1D40-5871-420E-9A76-2F293EB72DA8}" dt="2026-09-08T18:13:26.525" v="16735" actId="22"/>
          <ac:spMkLst>
            <pc:docMk/>
            <pc:sldMk cId="3315195104" sldId="262"/>
            <ac:spMk id="9" creationId="{83D6FD95-3BA7-F4DE-AA0B-805B1A7BF60A}"/>
          </ac:spMkLst>
        </pc:spChg>
        <pc:spChg chg="add mod">
          <ac:chgData name="David Rusch" userId="e801a3f377a71982" providerId="LiveId" clId="{687A1D40-5871-420E-9A76-2F293EB72DA8}" dt="2026-09-08T20:39:18.834" v="18160" actId="1076"/>
          <ac:spMkLst>
            <pc:docMk/>
            <pc:sldMk cId="3315195104" sldId="262"/>
            <ac:spMk id="12" creationId="{B1FF5A7B-6949-AD0E-07BD-6A965B256472}"/>
          </ac:spMkLst>
        </pc:spChg>
        <pc:picChg chg="add del mod">
          <ac:chgData name="David Rusch" userId="e801a3f377a71982" providerId="LiveId" clId="{687A1D40-5871-420E-9A76-2F293EB72DA8}" dt="2026-09-08T18:12:43.209" v="16722" actId="478"/>
          <ac:picMkLst>
            <pc:docMk/>
            <pc:sldMk cId="3315195104" sldId="262"/>
            <ac:picMk id="5" creationId="{E622D847-239B-5C9B-5447-8B933B04BB39}"/>
          </ac:picMkLst>
        </pc:picChg>
        <pc:picChg chg="add del mod">
          <ac:chgData name="David Rusch" userId="e801a3f377a71982" providerId="LiveId" clId="{687A1D40-5871-420E-9A76-2F293EB72DA8}" dt="2026-09-08T20:38:44.484" v="18154" actId="478"/>
          <ac:picMkLst>
            <pc:docMk/>
            <pc:sldMk cId="3315195104" sldId="262"/>
            <ac:picMk id="10" creationId="{48EA36B5-2DA6-91EC-BD83-0371BA9F64B8}"/>
          </ac:picMkLst>
        </pc:picChg>
        <pc:picChg chg="add mod">
          <ac:chgData name="David Rusch" userId="e801a3f377a71982" providerId="LiveId" clId="{687A1D40-5871-420E-9A76-2F293EB72DA8}" dt="2026-09-08T20:39:29.877" v="18163" actId="14100"/>
          <ac:picMkLst>
            <pc:docMk/>
            <pc:sldMk cId="3315195104" sldId="262"/>
            <ac:picMk id="14" creationId="{FB85BDF3-8832-5299-9EBA-9335AC86BDF8}"/>
          </ac:picMkLst>
        </pc:picChg>
      </pc:sldChg>
      <pc:sldChg chg="addSp delSp modSp add mod addAnim delAnim modAnim modNotesTx">
        <pc:chgData name="David Rusch" userId="e801a3f377a71982" providerId="LiveId" clId="{687A1D40-5871-420E-9A76-2F293EB72DA8}" dt="2026-09-08T21:05:25.236" v="18403" actId="20577"/>
        <pc:sldMkLst>
          <pc:docMk/>
          <pc:sldMk cId="410051009" sldId="263"/>
        </pc:sldMkLst>
        <pc:spChg chg="mod">
          <ac:chgData name="David Rusch" userId="e801a3f377a71982" providerId="LiveId" clId="{687A1D40-5871-420E-9A76-2F293EB72DA8}" dt="2026-09-05T14:17:59.813" v="2970" actId="20577"/>
          <ac:spMkLst>
            <pc:docMk/>
            <pc:sldMk cId="410051009" sldId="263"/>
            <ac:spMk id="2" creationId="{B7C04624-EEED-B043-0BFC-A1A104B19297}"/>
          </ac:spMkLst>
        </pc:spChg>
        <pc:spChg chg="mod">
          <ac:chgData name="David Rusch" userId="e801a3f377a71982" providerId="LiveId" clId="{687A1D40-5871-420E-9A76-2F293EB72DA8}" dt="2026-09-08T21:05:25.236" v="18403" actId="20577"/>
          <ac:spMkLst>
            <pc:docMk/>
            <pc:sldMk cId="410051009" sldId="263"/>
            <ac:spMk id="5" creationId="{691812D6-60D5-BB55-B090-1B3B7DEFDB89}"/>
          </ac:spMkLst>
        </pc:spChg>
        <pc:spChg chg="add mod">
          <ac:chgData name="David Rusch" userId="e801a3f377a71982" providerId="LiveId" clId="{687A1D40-5871-420E-9A76-2F293EB72DA8}" dt="2026-09-08T18:05:16.161" v="16277" actId="14100"/>
          <ac:spMkLst>
            <pc:docMk/>
            <pc:sldMk cId="410051009" sldId="263"/>
            <ac:spMk id="6" creationId="{586D6508-A103-8A77-2805-8D91101CDF74}"/>
          </ac:spMkLst>
        </pc:spChg>
        <pc:spChg chg="add mod">
          <ac:chgData name="David Rusch" userId="e801a3f377a71982" providerId="LiveId" clId="{687A1D40-5871-420E-9A76-2F293EB72DA8}" dt="2026-09-05T15:29:55.713" v="3683" actId="1076"/>
          <ac:spMkLst>
            <pc:docMk/>
            <pc:sldMk cId="410051009" sldId="263"/>
            <ac:spMk id="16" creationId="{2C9C2ABD-94C1-93BB-B3DE-76E5B9B35248}"/>
          </ac:spMkLst>
        </pc:spChg>
        <pc:spChg chg="add mod">
          <ac:chgData name="David Rusch" userId="e801a3f377a71982" providerId="LiveId" clId="{687A1D40-5871-420E-9A76-2F293EB72DA8}" dt="2026-09-08T17:57:31.611" v="15997" actId="20577"/>
          <ac:spMkLst>
            <pc:docMk/>
            <pc:sldMk cId="410051009" sldId="263"/>
            <ac:spMk id="23" creationId="{E58D1818-A0CF-D285-BB9B-EA006BD41988}"/>
          </ac:spMkLst>
        </pc:spChg>
        <pc:spChg chg="add mod">
          <ac:chgData name="David Rusch" userId="e801a3f377a71982" providerId="LiveId" clId="{687A1D40-5871-420E-9A76-2F293EB72DA8}" dt="2026-09-05T15:40:22.868" v="3981" actId="207"/>
          <ac:spMkLst>
            <pc:docMk/>
            <pc:sldMk cId="410051009" sldId="263"/>
            <ac:spMk id="25" creationId="{68B39735-80DD-3FCB-EE08-956E06B75918}"/>
          </ac:spMkLst>
        </pc:spChg>
        <pc:spChg chg="add mod">
          <ac:chgData name="David Rusch" userId="e801a3f377a71982" providerId="LiveId" clId="{687A1D40-5871-420E-9A76-2F293EB72DA8}" dt="2026-09-08T18:00:51.642" v="16108" actId="20577"/>
          <ac:spMkLst>
            <pc:docMk/>
            <pc:sldMk cId="410051009" sldId="263"/>
            <ac:spMk id="30" creationId="{352F4BEB-628C-E9B3-56D5-3F1DB5677551}"/>
          </ac:spMkLst>
        </pc:spChg>
        <pc:picChg chg="add mod">
          <ac:chgData name="David Rusch" userId="e801a3f377a71982" providerId="LiveId" clId="{687A1D40-5871-420E-9A76-2F293EB72DA8}" dt="2026-09-05T15:30:00.427" v="3684" actId="1076"/>
          <ac:picMkLst>
            <pc:docMk/>
            <pc:sldMk cId="410051009" sldId="263"/>
            <ac:picMk id="8" creationId="{C62AD9B4-0AE6-E5ED-0070-1476BFC36BD9}"/>
          </ac:picMkLst>
        </pc:picChg>
        <pc:picChg chg="add mod">
          <ac:chgData name="David Rusch" userId="e801a3f377a71982" providerId="LiveId" clId="{687A1D40-5871-420E-9A76-2F293EB72DA8}" dt="2026-09-05T15:29:32.930" v="3679" actId="1076"/>
          <ac:picMkLst>
            <pc:docMk/>
            <pc:sldMk cId="410051009" sldId="263"/>
            <ac:picMk id="10" creationId="{D51DE459-DF29-2616-10A5-03944A987083}"/>
          </ac:picMkLst>
        </pc:picChg>
        <pc:picChg chg="add del mod">
          <ac:chgData name="David Rusch" userId="e801a3f377a71982" providerId="LiveId" clId="{687A1D40-5871-420E-9A76-2F293EB72DA8}" dt="2026-09-08T17:58:48.488" v="16005" actId="478"/>
          <ac:picMkLst>
            <pc:docMk/>
            <pc:sldMk cId="410051009" sldId="263"/>
            <ac:picMk id="12" creationId="{F69A4E68-EB20-13D9-8C41-B793EF06028C}"/>
          </ac:picMkLst>
        </pc:picChg>
        <pc:picChg chg="add del mod">
          <ac:chgData name="David Rusch" userId="e801a3f377a71982" providerId="LiveId" clId="{687A1D40-5871-420E-9A76-2F293EB72DA8}" dt="2026-09-08T17:58:23.570" v="15998" actId="478"/>
          <ac:picMkLst>
            <pc:docMk/>
            <pc:sldMk cId="410051009" sldId="263"/>
            <ac:picMk id="14" creationId="{5641E178-BEC7-9D66-187C-EBC6AF0EE06F}"/>
          </ac:picMkLst>
        </pc:picChg>
        <pc:picChg chg="add mod">
          <ac:chgData name="David Rusch" userId="e801a3f377a71982" providerId="LiveId" clId="{687A1D40-5871-420E-9A76-2F293EB72DA8}" dt="2026-09-08T17:58:42.073" v="16004" actId="1076"/>
          <ac:picMkLst>
            <pc:docMk/>
            <pc:sldMk cId="410051009" sldId="263"/>
            <ac:picMk id="27" creationId="{F476B137-92EB-0FCF-9D47-C50251983355}"/>
          </ac:picMkLst>
        </pc:picChg>
        <pc:picChg chg="add mod">
          <ac:chgData name="David Rusch" userId="e801a3f377a71982" providerId="LiveId" clId="{687A1D40-5871-420E-9A76-2F293EB72DA8}" dt="2026-09-08T18:00:17.621" v="16014" actId="14100"/>
          <ac:picMkLst>
            <pc:docMk/>
            <pc:sldMk cId="410051009" sldId="263"/>
            <ac:picMk id="29" creationId="{CFC03432-7C91-3A2C-3975-51E6B107DC28}"/>
          </ac:picMkLst>
        </pc:picChg>
        <pc:cxnChg chg="add mod">
          <ac:chgData name="David Rusch" userId="e801a3f377a71982" providerId="LiveId" clId="{687A1D40-5871-420E-9A76-2F293EB72DA8}" dt="2026-09-05T15:29:50.397" v="3682" actId="1076"/>
          <ac:cxnSpMkLst>
            <pc:docMk/>
            <pc:sldMk cId="410051009" sldId="263"/>
            <ac:cxnSpMk id="15" creationId="{B6B10E70-9793-B9E3-CDD8-D81579C75CC6}"/>
          </ac:cxnSpMkLst>
        </pc:cxnChg>
        <pc:cxnChg chg="add mod">
          <ac:chgData name="David Rusch" userId="e801a3f377a71982" providerId="LiveId" clId="{687A1D40-5871-420E-9A76-2F293EB72DA8}" dt="2026-09-05T15:30:49.703" v="3689" actId="1076"/>
          <ac:cxnSpMkLst>
            <pc:docMk/>
            <pc:sldMk cId="410051009" sldId="263"/>
            <ac:cxnSpMk id="20" creationId="{2974A0C0-26A7-85DC-6C0C-13888FA94AA7}"/>
          </ac:cxnSpMkLst>
        </pc:cxnChg>
      </pc:sldChg>
      <pc:sldChg chg="addSp delSp modSp add mod delAnim modAnim modNotesTx">
        <pc:chgData name="David Rusch" userId="e801a3f377a71982" providerId="LiveId" clId="{687A1D40-5871-420E-9A76-2F293EB72DA8}" dt="2026-09-08T11:16:52.679" v="14689" actId="1076"/>
        <pc:sldMkLst>
          <pc:docMk/>
          <pc:sldMk cId="650674578" sldId="264"/>
        </pc:sldMkLst>
        <pc:spChg chg="mod">
          <ac:chgData name="David Rusch" userId="e801a3f377a71982" providerId="LiveId" clId="{687A1D40-5871-420E-9A76-2F293EB72DA8}" dt="2026-09-05T22:03:42.272" v="4856" actId="20577"/>
          <ac:spMkLst>
            <pc:docMk/>
            <pc:sldMk cId="650674578" sldId="264"/>
            <ac:spMk id="2" creationId="{22B8C599-FF96-EC0B-C053-5FA9D1CDEB59}"/>
          </ac:spMkLst>
        </pc:spChg>
        <pc:spChg chg="mod">
          <ac:chgData name="David Rusch" userId="e801a3f377a71982" providerId="LiveId" clId="{687A1D40-5871-420E-9A76-2F293EB72DA8}" dt="2026-09-06T07:12:16.683" v="6475"/>
          <ac:spMkLst>
            <pc:docMk/>
            <pc:sldMk cId="650674578" sldId="264"/>
            <ac:spMk id="5" creationId="{F39313B9-31C9-F8E6-6BD8-F65182141E11}"/>
          </ac:spMkLst>
        </pc:spChg>
        <pc:spChg chg="add mod">
          <ac:chgData name="David Rusch" userId="e801a3f377a71982" providerId="LiveId" clId="{687A1D40-5871-420E-9A76-2F293EB72DA8}" dt="2026-09-06T06:28:26.609" v="5450" actId="1076"/>
          <ac:spMkLst>
            <pc:docMk/>
            <pc:sldMk cId="650674578" sldId="264"/>
            <ac:spMk id="29" creationId="{3A09B3D2-E2C2-A5A1-2CE4-72B6B8249DF7}"/>
          </ac:spMkLst>
        </pc:spChg>
        <pc:spChg chg="add mod">
          <ac:chgData name="David Rusch" userId="e801a3f377a71982" providerId="LiveId" clId="{687A1D40-5871-420E-9A76-2F293EB72DA8}" dt="2026-09-06T06:28:40.688" v="5464" actId="20577"/>
          <ac:spMkLst>
            <pc:docMk/>
            <pc:sldMk cId="650674578" sldId="264"/>
            <ac:spMk id="31" creationId="{90D599DA-B8D2-A4B8-789D-FC3242BF8F2B}"/>
          </ac:spMkLst>
        </pc:spChg>
        <pc:picChg chg="add mod">
          <ac:chgData name="David Rusch" userId="e801a3f377a71982" providerId="LiveId" clId="{687A1D40-5871-420E-9A76-2F293EB72DA8}" dt="2026-09-08T11:15:52.333" v="14683" actId="1076"/>
          <ac:picMkLst>
            <pc:docMk/>
            <pc:sldMk cId="650674578" sldId="264"/>
            <ac:picMk id="10" creationId="{9983C709-0D5D-1BBC-C13E-6B692373432D}"/>
          </ac:picMkLst>
        </pc:picChg>
        <pc:picChg chg="add mod ord">
          <ac:chgData name="David Rusch" userId="e801a3f377a71982" providerId="LiveId" clId="{687A1D40-5871-420E-9A76-2F293EB72DA8}" dt="2026-09-06T06:27:03.931" v="5431" actId="1076"/>
          <ac:picMkLst>
            <pc:docMk/>
            <pc:sldMk cId="650674578" sldId="264"/>
            <ac:picMk id="28" creationId="{3FE5CC46-0656-DF97-9D3B-9D4657052581}"/>
          </ac:picMkLst>
        </pc:picChg>
        <pc:inkChg chg="add">
          <ac:chgData name="David Rusch" userId="e801a3f377a71982" providerId="LiveId" clId="{687A1D40-5871-420E-9A76-2F293EB72DA8}" dt="2026-09-06T06:24:17.463" v="5407" actId="9405"/>
          <ac:inkMkLst>
            <pc:docMk/>
            <pc:sldMk cId="650674578" sldId="264"/>
            <ac:inkMk id="14" creationId="{7509C725-153D-1408-6B84-EADA627C609E}"/>
          </ac:inkMkLst>
        </pc:inkChg>
        <pc:cxnChg chg="add mod ord">
          <ac:chgData name="David Rusch" userId="e801a3f377a71982" providerId="LiveId" clId="{687A1D40-5871-420E-9A76-2F293EB72DA8}" dt="2026-09-06T06:26:52.054" v="5428" actId="166"/>
          <ac:cxnSpMkLst>
            <pc:docMk/>
            <pc:sldMk cId="650674578" sldId="264"/>
            <ac:cxnSpMk id="16" creationId="{52891C69-8D6A-D0D1-D0F8-77271F9DA0DD}"/>
          </ac:cxnSpMkLst>
        </pc:cxnChg>
        <pc:cxnChg chg="add mod ord">
          <ac:chgData name="David Rusch" userId="e801a3f377a71982" providerId="LiveId" clId="{687A1D40-5871-420E-9A76-2F293EB72DA8}" dt="2026-09-08T11:16:52.679" v="14689" actId="1076"/>
          <ac:cxnSpMkLst>
            <pc:docMk/>
            <pc:sldMk cId="650674578" sldId="264"/>
            <ac:cxnSpMk id="21" creationId="{A24BD1AA-F359-CE99-6892-9B1C94243B48}"/>
          </ac:cxnSpMkLst>
        </pc:cxnChg>
      </pc:sldChg>
      <pc:sldChg chg="addSp delSp modSp add mod ord modAnim">
        <pc:chgData name="David Rusch" userId="e801a3f377a71982" providerId="LiveId" clId="{687A1D40-5871-420E-9A76-2F293EB72DA8}" dt="2026-09-08T19:57:38.792" v="17313" actId="1076"/>
        <pc:sldMkLst>
          <pc:docMk/>
          <pc:sldMk cId="669963454" sldId="265"/>
        </pc:sldMkLst>
        <pc:spChg chg="mod">
          <ac:chgData name="David Rusch" userId="e801a3f377a71982" providerId="LiveId" clId="{687A1D40-5871-420E-9A76-2F293EB72DA8}" dt="2026-09-05T22:02:25.838" v="4805" actId="14100"/>
          <ac:spMkLst>
            <pc:docMk/>
            <pc:sldMk cId="669963454" sldId="265"/>
            <ac:spMk id="2" creationId="{9F4FBD5C-851B-D45A-6D9C-D797DA4E5EA3}"/>
          </ac:spMkLst>
        </pc:spChg>
        <pc:spChg chg="mod">
          <ac:chgData name="David Rusch" userId="e801a3f377a71982" providerId="LiveId" clId="{687A1D40-5871-420E-9A76-2F293EB72DA8}" dt="2026-09-05T22:02:29.959" v="4806" actId="1076"/>
          <ac:spMkLst>
            <pc:docMk/>
            <pc:sldMk cId="669963454" sldId="265"/>
            <ac:spMk id="5" creationId="{3FA682F1-24F2-06E6-1A00-D00A6B85D13D}"/>
          </ac:spMkLst>
        </pc:spChg>
        <pc:spChg chg="add mod">
          <ac:chgData name="David Rusch" userId="e801a3f377a71982" providerId="LiveId" clId="{687A1D40-5871-420E-9A76-2F293EB72DA8}" dt="2026-09-05T21:42:50.039" v="4470"/>
          <ac:spMkLst>
            <pc:docMk/>
            <pc:sldMk cId="669963454" sldId="265"/>
            <ac:spMk id="18" creationId="{D31BB451-4E2E-760D-43A5-97A1ECF988A2}"/>
          </ac:spMkLst>
        </pc:spChg>
        <pc:spChg chg="add mod">
          <ac:chgData name="David Rusch" userId="e801a3f377a71982" providerId="LiveId" clId="{687A1D40-5871-420E-9A76-2F293EB72DA8}" dt="2026-09-05T21:42:50.039" v="4470"/>
          <ac:spMkLst>
            <pc:docMk/>
            <pc:sldMk cId="669963454" sldId="265"/>
            <ac:spMk id="19" creationId="{2DD35345-1A77-7E2F-CCF2-7099B9317C01}"/>
          </ac:spMkLst>
        </pc:spChg>
        <pc:spChg chg="add mod">
          <ac:chgData name="David Rusch" userId="e801a3f377a71982" providerId="LiveId" clId="{687A1D40-5871-420E-9A76-2F293EB72DA8}" dt="2026-09-05T21:42:50.039" v="4470"/>
          <ac:spMkLst>
            <pc:docMk/>
            <pc:sldMk cId="669963454" sldId="265"/>
            <ac:spMk id="21" creationId="{D885C704-B2FC-B420-F582-6BC3EA8D46D7}"/>
          </ac:spMkLst>
        </pc:spChg>
        <pc:spChg chg="add mod">
          <ac:chgData name="David Rusch" userId="e801a3f377a71982" providerId="LiveId" clId="{687A1D40-5871-420E-9A76-2F293EB72DA8}" dt="2026-09-05T21:42:50.039" v="4470"/>
          <ac:spMkLst>
            <pc:docMk/>
            <pc:sldMk cId="669963454" sldId="265"/>
            <ac:spMk id="28" creationId="{A1105933-8C3F-A928-1492-04C9B8072EBC}"/>
          </ac:spMkLst>
        </pc:spChg>
        <pc:spChg chg="add mod">
          <ac:chgData name="David Rusch" userId="e801a3f377a71982" providerId="LiveId" clId="{687A1D40-5871-420E-9A76-2F293EB72DA8}" dt="2026-09-05T21:42:50.039" v="4470"/>
          <ac:spMkLst>
            <pc:docMk/>
            <pc:sldMk cId="669963454" sldId="265"/>
            <ac:spMk id="29" creationId="{E045ACCB-F9AB-30EC-4913-F9A6B2886DEB}"/>
          </ac:spMkLst>
        </pc:spChg>
        <pc:spChg chg="add mod">
          <ac:chgData name="David Rusch" userId="e801a3f377a71982" providerId="LiveId" clId="{687A1D40-5871-420E-9A76-2F293EB72DA8}" dt="2026-09-08T19:57:38.792" v="17313" actId="1076"/>
          <ac:spMkLst>
            <pc:docMk/>
            <pc:sldMk cId="669963454" sldId="265"/>
            <ac:spMk id="30" creationId="{A705F2E4-A67A-5F10-AA70-8FCFE8EC59E4}"/>
          </ac:spMkLst>
        </pc:spChg>
        <pc:picChg chg="add mod">
          <ac:chgData name="David Rusch" userId="e801a3f377a71982" providerId="LiveId" clId="{687A1D40-5871-420E-9A76-2F293EB72DA8}" dt="2026-09-05T21:42:50.039" v="4470"/>
          <ac:picMkLst>
            <pc:docMk/>
            <pc:sldMk cId="669963454" sldId="265"/>
            <ac:picMk id="16" creationId="{B34CA183-7C00-B859-2770-4054D2D33C53}"/>
          </ac:picMkLst>
        </pc:picChg>
        <pc:picChg chg="add mod">
          <ac:chgData name="David Rusch" userId="e801a3f377a71982" providerId="LiveId" clId="{687A1D40-5871-420E-9A76-2F293EB72DA8}" dt="2026-09-05T21:42:50.039" v="4470"/>
          <ac:picMkLst>
            <pc:docMk/>
            <pc:sldMk cId="669963454" sldId="265"/>
            <ac:picMk id="17" creationId="{AC3E427A-B508-D08B-C11B-27D5168F0B08}"/>
          </ac:picMkLst>
        </pc:picChg>
        <pc:picChg chg="add mod">
          <ac:chgData name="David Rusch" userId="e801a3f377a71982" providerId="LiveId" clId="{687A1D40-5871-420E-9A76-2F293EB72DA8}" dt="2026-09-05T21:42:50.039" v="4470"/>
          <ac:picMkLst>
            <pc:docMk/>
            <pc:sldMk cId="669963454" sldId="265"/>
            <ac:picMk id="25" creationId="{1596CBEF-4502-A1BE-A328-D1ED451E1DEB}"/>
          </ac:picMkLst>
        </pc:picChg>
        <pc:picChg chg="add mod">
          <ac:chgData name="David Rusch" userId="e801a3f377a71982" providerId="LiveId" clId="{687A1D40-5871-420E-9A76-2F293EB72DA8}" dt="2026-09-05T22:03:20.002" v="4809" actId="1076"/>
          <ac:picMkLst>
            <pc:docMk/>
            <pc:sldMk cId="669963454" sldId="265"/>
            <ac:picMk id="31" creationId="{8E0EC281-5CF1-25E5-68A4-CBE96127C2BE}"/>
          </ac:picMkLst>
        </pc:picChg>
        <pc:picChg chg="add mod">
          <ac:chgData name="David Rusch" userId="e801a3f377a71982" providerId="LiveId" clId="{687A1D40-5871-420E-9A76-2F293EB72DA8}" dt="2026-09-05T22:02:35.639" v="4808" actId="1076"/>
          <ac:picMkLst>
            <pc:docMk/>
            <pc:sldMk cId="669963454" sldId="265"/>
            <ac:picMk id="33" creationId="{91C468CF-7773-2053-F3D9-997A7A23BEFA}"/>
          </ac:picMkLst>
        </pc:picChg>
      </pc:sldChg>
      <pc:sldChg chg="addSp delSp modSp add mod addAnim delAnim modAnim">
        <pc:chgData name="David Rusch" userId="e801a3f377a71982" providerId="LiveId" clId="{687A1D40-5871-420E-9A76-2F293EB72DA8}" dt="2026-09-08T21:19:29.938" v="18426"/>
        <pc:sldMkLst>
          <pc:docMk/>
          <pc:sldMk cId="3887843258" sldId="266"/>
        </pc:sldMkLst>
        <pc:spChg chg="mod">
          <ac:chgData name="David Rusch" userId="e801a3f377a71982" providerId="LiveId" clId="{687A1D40-5871-420E-9A76-2F293EB72DA8}" dt="2026-09-08T10:09:48.374" v="14661" actId="14100"/>
          <ac:spMkLst>
            <pc:docMk/>
            <pc:sldMk cId="3887843258" sldId="266"/>
            <ac:spMk id="2" creationId="{E01E9AF3-2D03-7339-69DA-71F2DBEB29CC}"/>
          </ac:spMkLst>
        </pc:spChg>
        <pc:spChg chg="mod">
          <ac:chgData name="David Rusch" userId="e801a3f377a71982" providerId="LiveId" clId="{687A1D40-5871-420E-9A76-2F293EB72DA8}" dt="2026-09-08T10:10:37.175" v="14673" actId="20577"/>
          <ac:spMkLst>
            <pc:docMk/>
            <pc:sldMk cId="3887843258" sldId="266"/>
            <ac:spMk id="5" creationId="{8F4E43E7-41A6-6F5F-A635-4350469AED33}"/>
          </ac:spMkLst>
        </pc:spChg>
        <pc:spChg chg="add mod">
          <ac:chgData name="David Rusch" userId="e801a3f377a71982" providerId="LiveId" clId="{687A1D40-5871-420E-9A76-2F293EB72DA8}" dt="2026-09-08T11:16:43.515" v="14686" actId="1076"/>
          <ac:spMkLst>
            <pc:docMk/>
            <pc:sldMk cId="3887843258" sldId="266"/>
            <ac:spMk id="11" creationId="{9125090B-1624-0963-1E5C-3F170053DD84}"/>
          </ac:spMkLst>
        </pc:spChg>
        <pc:spChg chg="add mod">
          <ac:chgData name="David Rusch" userId="e801a3f377a71982" providerId="LiveId" clId="{687A1D40-5871-420E-9A76-2F293EB72DA8}" dt="2026-09-08T11:16:43.515" v="14686" actId="1076"/>
          <ac:spMkLst>
            <pc:docMk/>
            <pc:sldMk cId="3887843258" sldId="266"/>
            <ac:spMk id="12" creationId="{1AA7FC33-80B9-7031-21A6-F152778BB97D}"/>
          </ac:spMkLst>
        </pc:spChg>
        <pc:spChg chg="add mod">
          <ac:chgData name="David Rusch" userId="e801a3f377a71982" providerId="LiveId" clId="{687A1D40-5871-420E-9A76-2F293EB72DA8}" dt="2026-09-08T11:17:23.564" v="14728" actId="1037"/>
          <ac:spMkLst>
            <pc:docMk/>
            <pc:sldMk cId="3887843258" sldId="266"/>
            <ac:spMk id="19" creationId="{67C09C66-5726-E269-9E03-0BE985272E0D}"/>
          </ac:spMkLst>
        </pc:spChg>
        <pc:spChg chg="add mod">
          <ac:chgData name="David Rusch" userId="e801a3f377a71982" providerId="LiveId" clId="{687A1D40-5871-420E-9A76-2F293EB72DA8}" dt="2026-09-08T11:17:23.564" v="14728" actId="1037"/>
          <ac:spMkLst>
            <pc:docMk/>
            <pc:sldMk cId="3887843258" sldId="266"/>
            <ac:spMk id="20" creationId="{D65CDE8A-B932-2B07-2D1D-EEA89727E5DA}"/>
          </ac:spMkLst>
        </pc:spChg>
        <pc:picChg chg="add mod">
          <ac:chgData name="David Rusch" userId="e801a3f377a71982" providerId="LiveId" clId="{687A1D40-5871-420E-9A76-2F293EB72DA8}" dt="2026-09-06T07:15:07.108" v="6541" actId="1076"/>
          <ac:picMkLst>
            <pc:docMk/>
            <pc:sldMk cId="3887843258" sldId="266"/>
            <ac:picMk id="4" creationId="{3C79386F-3473-5F08-E32F-A7A2600876E5}"/>
          </ac:picMkLst>
        </pc:picChg>
        <pc:picChg chg="add mod modCrop">
          <ac:chgData name="David Rusch" userId="e801a3f377a71982" providerId="LiveId" clId="{687A1D40-5871-420E-9A76-2F293EB72DA8}" dt="2026-09-06T07:25:49.972" v="6685" actId="1076"/>
          <ac:picMkLst>
            <pc:docMk/>
            <pc:sldMk cId="3887843258" sldId="266"/>
            <ac:picMk id="7" creationId="{EC701EB4-B49C-C46F-AF71-A216E950980B}"/>
          </ac:picMkLst>
        </pc:picChg>
        <pc:picChg chg="add mod">
          <ac:chgData name="David Rusch" userId="e801a3f377a71982" providerId="LiveId" clId="{687A1D40-5871-420E-9A76-2F293EB72DA8}" dt="2026-09-08T11:16:43.515" v="14686" actId="1076"/>
          <ac:picMkLst>
            <pc:docMk/>
            <pc:sldMk cId="3887843258" sldId="266"/>
            <ac:picMk id="9" creationId="{AF8751A9-BAAC-45A8-04C5-37DA265CD29B}"/>
          </ac:picMkLst>
        </pc:picChg>
        <pc:picChg chg="add mod">
          <ac:chgData name="David Rusch" userId="e801a3f377a71982" providerId="LiveId" clId="{687A1D40-5871-420E-9A76-2F293EB72DA8}" dt="2026-09-08T11:17:03.389" v="14690"/>
          <ac:picMkLst>
            <pc:docMk/>
            <pc:sldMk cId="3887843258" sldId="266"/>
            <ac:picMk id="13" creationId="{FE6D8546-6ABF-9B3D-5FC7-AD1F44A2B852}"/>
          </ac:picMkLst>
        </pc:picChg>
        <pc:picChg chg="add del mod">
          <ac:chgData name="David Rusch" userId="e801a3f377a71982" providerId="LiveId" clId="{687A1D40-5871-420E-9A76-2F293EB72DA8}" dt="2026-09-08T11:17:29.907" v="14729" actId="478"/>
          <ac:picMkLst>
            <pc:docMk/>
            <pc:sldMk cId="3887843258" sldId="266"/>
            <ac:picMk id="16" creationId="{B4713AA8-A0D3-8901-89AE-5F4C38E9399F}"/>
          </ac:picMkLst>
        </pc:picChg>
        <pc:picChg chg="add mod ord">
          <ac:chgData name="David Rusch" userId="e801a3f377a71982" providerId="LiveId" clId="{687A1D40-5871-420E-9A76-2F293EB72DA8}" dt="2026-09-08T11:18:11.178" v="14736" actId="1076"/>
          <ac:picMkLst>
            <pc:docMk/>
            <pc:sldMk cId="3887843258" sldId="266"/>
            <ac:picMk id="21" creationId="{E47F415D-26BC-8DF7-E274-3D05D5C1BBFA}"/>
          </ac:picMkLst>
        </pc:picChg>
        <pc:inkChg chg="add mod">
          <ac:chgData name="David Rusch" userId="e801a3f377a71982" providerId="LiveId" clId="{687A1D40-5871-420E-9A76-2F293EB72DA8}" dt="2026-09-08T11:16:43.515" v="14686" actId="1076"/>
          <ac:inkMkLst>
            <pc:docMk/>
            <pc:sldMk cId="3887843258" sldId="266"/>
            <ac:inkMk id="8" creationId="{90CDAD93-CA10-4B0B-EC39-405EF54B8A24}"/>
          </ac:inkMkLst>
        </pc:inkChg>
        <pc:cxnChg chg="add mod">
          <ac:chgData name="David Rusch" userId="e801a3f377a71982" providerId="LiveId" clId="{687A1D40-5871-420E-9A76-2F293EB72DA8}" dt="2026-09-08T11:16:43.515" v="14686" actId="1076"/>
          <ac:cxnSpMkLst>
            <pc:docMk/>
            <pc:sldMk cId="3887843258" sldId="266"/>
            <ac:cxnSpMk id="10" creationId="{0D778B59-C9AE-607A-D2A7-0D334F7C71FD}"/>
          </ac:cxnSpMkLst>
        </pc:cxnChg>
        <pc:cxnChg chg="add mod">
          <ac:chgData name="David Rusch" userId="e801a3f377a71982" providerId="LiveId" clId="{687A1D40-5871-420E-9A76-2F293EB72DA8}" dt="2026-09-08T11:17:03.389" v="14690"/>
          <ac:cxnSpMkLst>
            <pc:docMk/>
            <pc:sldMk cId="3887843258" sldId="266"/>
            <ac:cxnSpMk id="14" creationId="{E6C67564-C933-D093-AE73-DD4A0395294C}"/>
          </ac:cxnSpMkLst>
        </pc:cxnChg>
        <pc:cxnChg chg="add mod">
          <ac:chgData name="David Rusch" userId="e801a3f377a71982" providerId="LiveId" clId="{687A1D40-5871-420E-9A76-2F293EB72DA8}" dt="2026-09-08T11:17:03.389" v="14690"/>
          <ac:cxnSpMkLst>
            <pc:docMk/>
            <pc:sldMk cId="3887843258" sldId="266"/>
            <ac:cxnSpMk id="15" creationId="{37A238AD-1DC3-05F0-3E48-F21F93D4B35F}"/>
          </ac:cxnSpMkLst>
        </pc:cxnChg>
        <pc:cxnChg chg="add mod">
          <ac:chgData name="David Rusch" userId="e801a3f377a71982" providerId="LiveId" clId="{687A1D40-5871-420E-9A76-2F293EB72DA8}" dt="2026-09-08T11:17:23.564" v="14728" actId="1037"/>
          <ac:cxnSpMkLst>
            <pc:docMk/>
            <pc:sldMk cId="3887843258" sldId="266"/>
            <ac:cxnSpMk id="17" creationId="{800C18D1-8422-8C45-A98D-56AD078D2D3F}"/>
          </ac:cxnSpMkLst>
        </pc:cxnChg>
        <pc:cxnChg chg="add mod">
          <ac:chgData name="David Rusch" userId="e801a3f377a71982" providerId="LiveId" clId="{687A1D40-5871-420E-9A76-2F293EB72DA8}" dt="2026-09-08T11:17:23.564" v="14728" actId="1037"/>
          <ac:cxnSpMkLst>
            <pc:docMk/>
            <pc:sldMk cId="3887843258" sldId="266"/>
            <ac:cxnSpMk id="18" creationId="{5C626D30-868A-9C29-83F2-9FFFC87ACD9B}"/>
          </ac:cxnSpMkLst>
        </pc:cxnChg>
      </pc:sldChg>
      <pc:sldChg chg="addSp delSp modSp add mod modAnim">
        <pc:chgData name="David Rusch" userId="e801a3f377a71982" providerId="LiveId" clId="{687A1D40-5871-420E-9A76-2F293EB72DA8}" dt="2026-09-08T18:26:57.231" v="17051" actId="20577"/>
        <pc:sldMkLst>
          <pc:docMk/>
          <pc:sldMk cId="1739913043" sldId="267"/>
        </pc:sldMkLst>
        <pc:spChg chg="mod">
          <ac:chgData name="David Rusch" userId="e801a3f377a71982" providerId="LiveId" clId="{687A1D40-5871-420E-9A76-2F293EB72DA8}" dt="2026-09-06T10:44:44.632" v="7069" actId="14100"/>
          <ac:spMkLst>
            <pc:docMk/>
            <pc:sldMk cId="1739913043" sldId="267"/>
            <ac:spMk id="2" creationId="{A23B3194-B140-4516-2B75-D949ED78B715}"/>
          </ac:spMkLst>
        </pc:spChg>
        <pc:spChg chg="mod">
          <ac:chgData name="David Rusch" userId="e801a3f377a71982" providerId="LiveId" clId="{687A1D40-5871-420E-9A76-2F293EB72DA8}" dt="2026-09-08T18:26:57.231" v="17051" actId="20577"/>
          <ac:spMkLst>
            <pc:docMk/>
            <pc:sldMk cId="1739913043" sldId="267"/>
            <ac:spMk id="5" creationId="{8843A8D6-1AA5-7FAE-2497-22D4CFD57653}"/>
          </ac:spMkLst>
        </pc:spChg>
        <pc:spChg chg="add mod">
          <ac:chgData name="David Rusch" userId="e801a3f377a71982" providerId="LiveId" clId="{687A1D40-5871-420E-9A76-2F293EB72DA8}" dt="2026-09-06T13:06:32.015" v="9583" actId="20577"/>
          <ac:spMkLst>
            <pc:docMk/>
            <pc:sldMk cId="1739913043" sldId="267"/>
            <ac:spMk id="18" creationId="{A692158B-762D-28E0-3781-6FDD1ACA05C1}"/>
          </ac:spMkLst>
        </pc:spChg>
        <pc:spChg chg="add mod">
          <ac:chgData name="David Rusch" userId="e801a3f377a71982" providerId="LiveId" clId="{687A1D40-5871-420E-9A76-2F293EB72DA8}" dt="2026-09-06T13:06:54.913" v="9644" actId="20577"/>
          <ac:spMkLst>
            <pc:docMk/>
            <pc:sldMk cId="1739913043" sldId="267"/>
            <ac:spMk id="20" creationId="{57B131BC-6B55-0BD3-5F50-037ACF473F87}"/>
          </ac:spMkLst>
        </pc:spChg>
        <pc:picChg chg="add mod">
          <ac:chgData name="David Rusch" userId="e801a3f377a71982" providerId="LiveId" clId="{687A1D40-5871-420E-9A76-2F293EB72DA8}" dt="2026-09-06T11:24:25.564" v="7468" actId="14100"/>
          <ac:picMkLst>
            <pc:docMk/>
            <pc:sldMk cId="1739913043" sldId="267"/>
            <ac:picMk id="4" creationId="{5C586DF9-2CD5-916D-66F2-0E87C0B0D0D2}"/>
          </ac:picMkLst>
        </pc:picChg>
        <pc:picChg chg="add mod modCrop">
          <ac:chgData name="David Rusch" userId="e801a3f377a71982" providerId="LiveId" clId="{687A1D40-5871-420E-9A76-2F293EB72DA8}" dt="2026-09-06T11:24:21.105" v="7467" actId="1076"/>
          <ac:picMkLst>
            <pc:docMk/>
            <pc:sldMk cId="1739913043" sldId="267"/>
            <ac:picMk id="7" creationId="{C8A4EB10-C6CB-F0C1-83DB-4BB93635302E}"/>
          </ac:picMkLst>
        </pc:picChg>
        <pc:picChg chg="add mod">
          <ac:chgData name="David Rusch" userId="e801a3f377a71982" providerId="LiveId" clId="{687A1D40-5871-420E-9A76-2F293EB72DA8}" dt="2026-09-06T12:01:05.792" v="7984" actId="1076"/>
          <ac:picMkLst>
            <pc:docMk/>
            <pc:sldMk cId="1739913043" sldId="267"/>
            <ac:picMk id="16" creationId="{31D18DAD-E27E-8B56-FF58-A03C9112DE13}"/>
          </ac:picMkLst>
        </pc:picChg>
      </pc:sldChg>
      <pc:sldChg chg="addSp delSp modSp add mod modAnim">
        <pc:chgData name="David Rusch" userId="e801a3f377a71982" providerId="LiveId" clId="{687A1D40-5871-420E-9A76-2F293EB72DA8}" dt="2026-09-08T11:32:20.259" v="14984"/>
        <pc:sldMkLst>
          <pc:docMk/>
          <pc:sldMk cId="3364511488" sldId="268"/>
        </pc:sldMkLst>
        <pc:spChg chg="mod">
          <ac:chgData name="David Rusch" userId="e801a3f377a71982" providerId="LiveId" clId="{687A1D40-5871-420E-9A76-2F293EB72DA8}" dt="2026-09-06T12:43:46.897" v="9148" actId="20577"/>
          <ac:spMkLst>
            <pc:docMk/>
            <pc:sldMk cId="3364511488" sldId="268"/>
            <ac:spMk id="2" creationId="{01399061-FB27-FF17-8C8B-F7BEFC8E33A9}"/>
          </ac:spMkLst>
        </pc:spChg>
        <pc:spChg chg="mod">
          <ac:chgData name="David Rusch" userId="e801a3f377a71982" providerId="LiveId" clId="{687A1D40-5871-420E-9A76-2F293EB72DA8}" dt="2026-09-08T11:31:29.725" v="14977" actId="27636"/>
          <ac:spMkLst>
            <pc:docMk/>
            <pc:sldMk cId="3364511488" sldId="268"/>
            <ac:spMk id="5" creationId="{5B666433-968B-7474-8647-002193696BCA}"/>
          </ac:spMkLst>
        </pc:spChg>
        <pc:spChg chg="add mod">
          <ac:chgData name="David Rusch" userId="e801a3f377a71982" providerId="LiveId" clId="{687A1D40-5871-420E-9A76-2F293EB72DA8}" dt="2026-09-06T13:40:51.911" v="10357" actId="13822"/>
          <ac:spMkLst>
            <pc:docMk/>
            <pc:sldMk cId="3364511488" sldId="268"/>
            <ac:spMk id="17" creationId="{B9CFE3CC-87C3-66B0-2721-6335D3727D6F}"/>
          </ac:spMkLst>
        </pc:spChg>
        <pc:spChg chg="add mod">
          <ac:chgData name="David Rusch" userId="e801a3f377a71982" providerId="LiveId" clId="{687A1D40-5871-420E-9A76-2F293EB72DA8}" dt="2026-09-06T13:44:09.636" v="10510" actId="1076"/>
          <ac:spMkLst>
            <pc:docMk/>
            <pc:sldMk cId="3364511488" sldId="268"/>
            <ac:spMk id="18" creationId="{42AEBFCA-F0EB-7291-B5EA-6E5A5C87EECD}"/>
          </ac:spMkLst>
        </pc:spChg>
        <pc:spChg chg="add mod">
          <ac:chgData name="David Rusch" userId="e801a3f377a71982" providerId="LiveId" clId="{687A1D40-5871-420E-9A76-2F293EB72DA8}" dt="2026-09-06T13:43:48.652" v="10506" actId="1076"/>
          <ac:spMkLst>
            <pc:docMk/>
            <pc:sldMk cId="3364511488" sldId="268"/>
            <ac:spMk id="20" creationId="{CB74B4EA-96A3-F538-7F30-AF78D671D660}"/>
          </ac:spMkLst>
        </pc:spChg>
        <pc:spChg chg="add mod">
          <ac:chgData name="David Rusch" userId="e801a3f377a71982" providerId="LiveId" clId="{687A1D40-5871-420E-9A76-2F293EB72DA8}" dt="2026-09-06T13:44:05.773" v="10509" actId="1076"/>
          <ac:spMkLst>
            <pc:docMk/>
            <pc:sldMk cId="3364511488" sldId="268"/>
            <ac:spMk id="23" creationId="{C9770353-534C-294B-D7B8-7FB8713CF901}"/>
          </ac:spMkLst>
        </pc:spChg>
        <pc:picChg chg="add mod">
          <ac:chgData name="David Rusch" userId="e801a3f377a71982" providerId="LiveId" clId="{687A1D40-5871-420E-9A76-2F293EB72DA8}" dt="2026-09-06T13:40:03.861" v="10346" actId="1076"/>
          <ac:picMkLst>
            <pc:docMk/>
            <pc:sldMk cId="3364511488" sldId="268"/>
            <ac:picMk id="4" creationId="{F13DDE11-80CA-A46F-3B91-24614D6F5736}"/>
          </ac:picMkLst>
        </pc:picChg>
        <pc:picChg chg="add mod">
          <ac:chgData name="David Rusch" userId="e801a3f377a71982" providerId="LiveId" clId="{687A1D40-5871-420E-9A76-2F293EB72DA8}" dt="2026-09-06T13:40:01.322" v="10345" actId="1076"/>
          <ac:picMkLst>
            <pc:docMk/>
            <pc:sldMk cId="3364511488" sldId="268"/>
            <ac:picMk id="9" creationId="{6991625E-A961-74D6-1C1B-B10960FBD907}"/>
          </ac:picMkLst>
        </pc:picChg>
      </pc:sldChg>
      <pc:sldChg chg="addSp modSp add mod ord modAnim modNotesTx">
        <pc:chgData name="David Rusch" userId="e801a3f377a71982" providerId="LiveId" clId="{687A1D40-5871-420E-9A76-2F293EB72DA8}" dt="2026-09-08T11:28:14.692" v="14828" actId="20577"/>
        <pc:sldMkLst>
          <pc:docMk/>
          <pc:sldMk cId="4103926938" sldId="269"/>
        </pc:sldMkLst>
        <pc:spChg chg="mod">
          <ac:chgData name="David Rusch" userId="e801a3f377a71982" providerId="LiveId" clId="{687A1D40-5871-420E-9A76-2F293EB72DA8}" dt="2026-09-06T12:12:18.788" v="8293" actId="14100"/>
          <ac:spMkLst>
            <pc:docMk/>
            <pc:sldMk cId="4103926938" sldId="269"/>
            <ac:spMk id="2" creationId="{9F9E2F5B-FCED-A998-C327-5993402BCB26}"/>
          </ac:spMkLst>
        </pc:spChg>
        <pc:spChg chg="mod">
          <ac:chgData name="David Rusch" userId="e801a3f377a71982" providerId="LiveId" clId="{687A1D40-5871-420E-9A76-2F293EB72DA8}" dt="2026-09-08T11:28:14.692" v="14828" actId="20577"/>
          <ac:spMkLst>
            <pc:docMk/>
            <pc:sldMk cId="4103926938" sldId="269"/>
            <ac:spMk id="5" creationId="{A51F8602-FA30-9146-B92D-E3A37E163978}"/>
          </ac:spMkLst>
        </pc:spChg>
        <pc:spChg chg="add mod">
          <ac:chgData name="David Rusch" userId="e801a3f377a71982" providerId="LiveId" clId="{687A1D40-5871-420E-9A76-2F293EB72DA8}" dt="2026-09-08T07:50:43.437" v="13436" actId="1076"/>
          <ac:spMkLst>
            <pc:docMk/>
            <pc:sldMk cId="4103926938" sldId="269"/>
            <ac:spMk id="8" creationId="{6E8ABE57-851A-47A6-83A8-5DB018356A3A}"/>
          </ac:spMkLst>
        </pc:spChg>
        <pc:picChg chg="add mod">
          <ac:chgData name="David Rusch" userId="e801a3f377a71982" providerId="LiveId" clId="{687A1D40-5871-420E-9A76-2F293EB72DA8}" dt="2026-09-06T12:29:02.868" v="8553" actId="1076"/>
          <ac:picMkLst>
            <pc:docMk/>
            <pc:sldMk cId="4103926938" sldId="269"/>
            <ac:picMk id="4" creationId="{5D18E981-D828-AEF9-1118-73F7804E4BAA}"/>
          </ac:picMkLst>
        </pc:picChg>
        <pc:picChg chg="add mod">
          <ac:chgData name="David Rusch" userId="e801a3f377a71982" providerId="LiveId" clId="{687A1D40-5871-420E-9A76-2F293EB72DA8}" dt="2026-09-06T12:30:20.086" v="8559" actId="1076"/>
          <ac:picMkLst>
            <pc:docMk/>
            <pc:sldMk cId="4103926938" sldId="269"/>
            <ac:picMk id="7" creationId="{D9094650-A065-7C84-CD23-9E467F67B073}"/>
          </ac:picMkLst>
        </pc:picChg>
      </pc:sldChg>
      <pc:sldChg chg="addSp delSp modSp add mod modAnim">
        <pc:chgData name="David Rusch" userId="e801a3f377a71982" providerId="LiveId" clId="{687A1D40-5871-420E-9A76-2F293EB72DA8}" dt="2026-09-08T11:47:02.884" v="15094"/>
        <pc:sldMkLst>
          <pc:docMk/>
          <pc:sldMk cId="3531025816" sldId="270"/>
        </pc:sldMkLst>
        <pc:spChg chg="mod">
          <ac:chgData name="David Rusch" userId="e801a3f377a71982" providerId="LiveId" clId="{687A1D40-5871-420E-9A76-2F293EB72DA8}" dt="2026-09-06T13:46:38.859" v="10545" actId="20577"/>
          <ac:spMkLst>
            <pc:docMk/>
            <pc:sldMk cId="3531025816" sldId="270"/>
            <ac:spMk id="2" creationId="{4BDC2F25-9D84-4EC3-03C3-990E350FD09D}"/>
          </ac:spMkLst>
        </pc:spChg>
        <pc:spChg chg="mod">
          <ac:chgData name="David Rusch" userId="e801a3f377a71982" providerId="LiveId" clId="{687A1D40-5871-420E-9A76-2F293EB72DA8}" dt="2026-09-08T11:44:55.522" v="15072" actId="1076"/>
          <ac:spMkLst>
            <pc:docMk/>
            <pc:sldMk cId="3531025816" sldId="270"/>
            <ac:spMk id="5" creationId="{7EC60018-A11B-0A90-6108-EFADACD188F8}"/>
          </ac:spMkLst>
        </pc:spChg>
        <pc:spChg chg="add mod ord">
          <ac:chgData name="David Rusch" userId="e801a3f377a71982" providerId="LiveId" clId="{687A1D40-5871-420E-9A76-2F293EB72DA8}" dt="2026-09-08T07:29:49.062" v="12756" actId="692"/>
          <ac:spMkLst>
            <pc:docMk/>
            <pc:sldMk cId="3531025816" sldId="270"/>
            <ac:spMk id="6" creationId="{F05B706B-2685-CF7C-176C-C6EF7CDFB063}"/>
          </ac:spMkLst>
        </pc:spChg>
        <pc:spChg chg="add mod">
          <ac:chgData name="David Rusch" userId="e801a3f377a71982" providerId="LiveId" clId="{687A1D40-5871-420E-9A76-2F293EB72DA8}" dt="2026-09-08T07:29:16.694" v="12751" actId="692"/>
          <ac:spMkLst>
            <pc:docMk/>
            <pc:sldMk cId="3531025816" sldId="270"/>
            <ac:spMk id="15" creationId="{02BCD868-F75C-3D0F-7F36-2FB6EAE9EB25}"/>
          </ac:spMkLst>
        </pc:spChg>
        <pc:picChg chg="add mod">
          <ac:chgData name="David Rusch" userId="e801a3f377a71982" providerId="LiveId" clId="{687A1D40-5871-420E-9A76-2F293EB72DA8}" dt="2026-09-06T14:02:46.543" v="10813" actId="1076"/>
          <ac:picMkLst>
            <pc:docMk/>
            <pc:sldMk cId="3531025816" sldId="270"/>
            <ac:picMk id="8" creationId="{C3D86D89-BE70-FEA8-E0F6-3DF8009BD8E9}"/>
          </ac:picMkLst>
        </pc:picChg>
        <pc:picChg chg="add mod ord">
          <ac:chgData name="David Rusch" userId="e801a3f377a71982" providerId="LiveId" clId="{687A1D40-5871-420E-9A76-2F293EB72DA8}" dt="2026-09-06T17:52:34.227" v="11987" actId="14100"/>
          <ac:picMkLst>
            <pc:docMk/>
            <pc:sldMk cId="3531025816" sldId="270"/>
            <ac:picMk id="19" creationId="{157FDCF1-E61A-BE2C-0238-B75DAD59F88D}"/>
          </ac:picMkLst>
        </pc:picChg>
        <pc:cxnChg chg="add mod">
          <ac:chgData name="David Rusch" userId="e801a3f377a71982" providerId="LiveId" clId="{687A1D40-5871-420E-9A76-2F293EB72DA8}" dt="2026-09-08T07:29:21.593" v="12752" actId="692"/>
          <ac:cxnSpMkLst>
            <pc:docMk/>
            <pc:sldMk cId="3531025816" sldId="270"/>
            <ac:cxnSpMk id="10" creationId="{7312B7D6-7032-04F7-6B00-0301F451B0B8}"/>
          </ac:cxnSpMkLst>
        </pc:cxnChg>
        <pc:cxnChg chg="add mod ord">
          <ac:chgData name="David Rusch" userId="e801a3f377a71982" providerId="LiveId" clId="{687A1D40-5871-420E-9A76-2F293EB72DA8}" dt="2026-09-08T07:29:30.378" v="12753" actId="692"/>
          <ac:cxnSpMkLst>
            <pc:docMk/>
            <pc:sldMk cId="3531025816" sldId="270"/>
            <ac:cxnSpMk id="13" creationId="{05481438-2362-982C-3E4D-6BF9EA9144CC}"/>
          </ac:cxnSpMkLst>
        </pc:cxnChg>
        <pc:cxnChg chg="add mod">
          <ac:chgData name="David Rusch" userId="e801a3f377a71982" providerId="LiveId" clId="{687A1D40-5871-420E-9A76-2F293EB72DA8}" dt="2026-09-08T07:29:35.620" v="12754" actId="692"/>
          <ac:cxnSpMkLst>
            <pc:docMk/>
            <pc:sldMk cId="3531025816" sldId="270"/>
            <ac:cxnSpMk id="17" creationId="{F03FC234-61D9-2657-1912-054A8FA54B71}"/>
          </ac:cxnSpMkLst>
        </pc:cxnChg>
      </pc:sldChg>
      <pc:sldChg chg="addSp delSp modSp add mod ord modAnim">
        <pc:chgData name="David Rusch" userId="e801a3f377a71982" providerId="LiveId" clId="{687A1D40-5871-420E-9A76-2F293EB72DA8}" dt="2026-09-08T18:32:17.737" v="17122" actId="1076"/>
        <pc:sldMkLst>
          <pc:docMk/>
          <pc:sldMk cId="2856553757" sldId="271"/>
        </pc:sldMkLst>
        <pc:spChg chg="mod">
          <ac:chgData name="David Rusch" userId="e801a3f377a71982" providerId="LiveId" clId="{687A1D40-5871-420E-9A76-2F293EB72DA8}" dt="2026-09-06T14:05:34.097" v="10897" actId="20577"/>
          <ac:spMkLst>
            <pc:docMk/>
            <pc:sldMk cId="2856553757" sldId="271"/>
            <ac:spMk id="2" creationId="{4CF3B232-C8FB-070D-ACDA-38A8A1C17296}"/>
          </ac:spMkLst>
        </pc:spChg>
        <pc:spChg chg="add mod">
          <ac:chgData name="David Rusch" userId="e801a3f377a71982" providerId="LiveId" clId="{687A1D40-5871-420E-9A76-2F293EB72DA8}" dt="2026-09-08T07:49:42.844" v="13421" actId="20577"/>
          <ac:spMkLst>
            <pc:docMk/>
            <pc:sldMk cId="2856553757" sldId="271"/>
            <ac:spMk id="6" creationId="{2310C0F4-524F-5BB5-9869-F4B0D2320FE7}"/>
          </ac:spMkLst>
        </pc:spChg>
        <pc:spChg chg="add mod">
          <ac:chgData name="David Rusch" userId="e801a3f377a71982" providerId="LiveId" clId="{687A1D40-5871-420E-9A76-2F293EB72DA8}" dt="2026-09-08T18:31:28.390" v="17081" actId="14100"/>
          <ac:spMkLst>
            <pc:docMk/>
            <pc:sldMk cId="2856553757" sldId="271"/>
            <ac:spMk id="8" creationId="{09071F76-73C7-DF6C-A942-ECCAC0775F54}"/>
          </ac:spMkLst>
        </pc:spChg>
        <pc:spChg chg="add mod">
          <ac:chgData name="David Rusch" userId="e801a3f377a71982" providerId="LiveId" clId="{687A1D40-5871-420E-9A76-2F293EB72DA8}" dt="2026-09-08T18:31:55.122" v="17108" actId="1076"/>
          <ac:spMkLst>
            <pc:docMk/>
            <pc:sldMk cId="2856553757" sldId="271"/>
            <ac:spMk id="10" creationId="{9F2699B5-8F92-3A8D-2FEB-42BCA91A174A}"/>
          </ac:spMkLst>
        </pc:spChg>
        <pc:spChg chg="add mod">
          <ac:chgData name="David Rusch" userId="e801a3f377a71982" providerId="LiveId" clId="{687A1D40-5871-420E-9A76-2F293EB72DA8}" dt="2026-09-08T18:32:17.737" v="17122" actId="1076"/>
          <ac:spMkLst>
            <pc:docMk/>
            <pc:sldMk cId="2856553757" sldId="271"/>
            <ac:spMk id="12" creationId="{95988CD9-1461-825A-8322-9B41389EB11F}"/>
          </ac:spMkLst>
        </pc:spChg>
        <pc:picChg chg="add mod">
          <ac:chgData name="David Rusch" userId="e801a3f377a71982" providerId="LiveId" clId="{687A1D40-5871-420E-9A76-2F293EB72DA8}" dt="2026-09-08T18:30:54.635" v="17059" actId="1076"/>
          <ac:picMkLst>
            <pc:docMk/>
            <pc:sldMk cId="2856553757" sldId="271"/>
            <ac:picMk id="5" creationId="{FC3F5B2A-B381-40E9-77F8-68EACACB874D}"/>
          </ac:picMkLst>
        </pc:picChg>
        <pc:picChg chg="add mod">
          <ac:chgData name="David Rusch" userId="e801a3f377a71982" providerId="LiveId" clId="{687A1D40-5871-420E-9A76-2F293EB72DA8}" dt="2026-09-08T18:30:57.628" v="17060" actId="1076"/>
          <ac:picMkLst>
            <pc:docMk/>
            <pc:sldMk cId="2856553757" sldId="271"/>
            <ac:picMk id="7" creationId="{3FFD6C47-7B95-542D-4550-38EAA165112C}"/>
          </ac:picMkLst>
        </pc:picChg>
      </pc:sldChg>
      <pc:sldChg chg="addSp delSp modSp add mod modAnim modNotesTx">
        <pc:chgData name="David Rusch" userId="e801a3f377a71982" providerId="LiveId" clId="{687A1D40-5871-420E-9A76-2F293EB72DA8}" dt="2026-09-09T11:04:06.424" v="18439" actId="20577"/>
        <pc:sldMkLst>
          <pc:docMk/>
          <pc:sldMk cId="3800737841" sldId="272"/>
        </pc:sldMkLst>
        <pc:spChg chg="mod">
          <ac:chgData name="David Rusch" userId="e801a3f377a71982" providerId="LiveId" clId="{687A1D40-5871-420E-9A76-2F293EB72DA8}" dt="2026-09-06T17:36:54.834" v="11749" actId="14100"/>
          <ac:spMkLst>
            <pc:docMk/>
            <pc:sldMk cId="3800737841" sldId="272"/>
            <ac:spMk id="2" creationId="{532D0CA0-336F-68B9-3E51-84B12C5CFC65}"/>
          </ac:spMkLst>
        </pc:spChg>
        <pc:spChg chg="mod">
          <ac:chgData name="David Rusch" userId="e801a3f377a71982" providerId="LiveId" clId="{687A1D40-5871-420E-9A76-2F293EB72DA8}" dt="2026-09-09T11:04:06.424" v="18439" actId="20577"/>
          <ac:spMkLst>
            <pc:docMk/>
            <pc:sldMk cId="3800737841" sldId="272"/>
            <ac:spMk id="6" creationId="{A3842BB9-277B-6705-5603-443BBC605E94}"/>
          </ac:spMkLst>
        </pc:spChg>
        <pc:spChg chg="add mod">
          <ac:chgData name="David Rusch" userId="e801a3f377a71982" providerId="LiveId" clId="{687A1D40-5871-420E-9A76-2F293EB72DA8}" dt="2026-09-06T18:26:46.925" v="12411" actId="692"/>
          <ac:spMkLst>
            <pc:docMk/>
            <pc:sldMk cId="3800737841" sldId="272"/>
            <ac:spMk id="46" creationId="{1DA33120-E963-2781-5DF4-EBC287D28891}"/>
          </ac:spMkLst>
        </pc:spChg>
        <pc:spChg chg="add mod">
          <ac:chgData name="David Rusch" userId="e801a3f377a71982" providerId="LiveId" clId="{687A1D40-5871-420E-9A76-2F293EB72DA8}" dt="2026-09-06T18:26:40.607" v="12410" actId="207"/>
          <ac:spMkLst>
            <pc:docMk/>
            <pc:sldMk cId="3800737841" sldId="272"/>
            <ac:spMk id="63" creationId="{67593A69-4302-42D3-8AB6-06030D877725}"/>
          </ac:spMkLst>
        </pc:spChg>
        <pc:spChg chg="add mod">
          <ac:chgData name="David Rusch" userId="e801a3f377a71982" providerId="LiveId" clId="{687A1D40-5871-420E-9A76-2F293EB72DA8}" dt="2026-09-06T18:27:21.423" v="12436" actId="207"/>
          <ac:spMkLst>
            <pc:docMk/>
            <pc:sldMk cId="3800737841" sldId="272"/>
            <ac:spMk id="64" creationId="{8AB42CA0-EE2A-22C7-57B6-F8B194F8902F}"/>
          </ac:spMkLst>
        </pc:spChg>
        <pc:spChg chg="add mod">
          <ac:chgData name="David Rusch" userId="e801a3f377a71982" providerId="LiveId" clId="{687A1D40-5871-420E-9A76-2F293EB72DA8}" dt="2026-09-06T18:27:55.106" v="12450" actId="1076"/>
          <ac:spMkLst>
            <pc:docMk/>
            <pc:sldMk cId="3800737841" sldId="272"/>
            <ac:spMk id="66" creationId="{52DE1F5A-FA70-4AB7-DEF7-A219188E3D78}"/>
          </ac:spMkLst>
        </pc:spChg>
        <pc:picChg chg="add mod">
          <ac:chgData name="David Rusch" userId="e801a3f377a71982" providerId="LiveId" clId="{687A1D40-5871-420E-9A76-2F293EB72DA8}" dt="2026-09-06T17:45:56.989" v="11872" actId="14100"/>
          <ac:picMkLst>
            <pc:docMk/>
            <pc:sldMk cId="3800737841" sldId="272"/>
            <ac:picMk id="3" creationId="{9A70696E-2A21-29AE-4837-B7F9FB066282}"/>
          </ac:picMkLst>
        </pc:picChg>
        <pc:picChg chg="add mod">
          <ac:chgData name="David Rusch" userId="e801a3f377a71982" providerId="LiveId" clId="{687A1D40-5871-420E-9A76-2F293EB72DA8}" dt="2026-09-06T18:12:17.106" v="12087" actId="692"/>
          <ac:picMkLst>
            <pc:docMk/>
            <pc:sldMk cId="3800737841" sldId="272"/>
            <ac:picMk id="9" creationId="{5FB2E78F-8052-2A7D-3853-C76D930FD26E}"/>
          </ac:picMkLst>
        </pc:picChg>
        <pc:picChg chg="add del mod">
          <ac:chgData name="David Rusch" userId="e801a3f377a71982" providerId="LiveId" clId="{687A1D40-5871-420E-9A76-2F293EB72DA8}" dt="2026-09-06T18:22:44.565" v="12277" actId="478"/>
          <ac:picMkLst>
            <pc:docMk/>
            <pc:sldMk cId="3800737841" sldId="272"/>
            <ac:picMk id="17" creationId="{E115DB41-1F65-2D30-50E0-E01377F624FA}"/>
          </ac:picMkLst>
        </pc:picChg>
        <pc:inkChg chg="add mod">
          <ac:chgData name="David Rusch" userId="e801a3f377a71982" providerId="LiveId" clId="{687A1D40-5871-420E-9A76-2F293EB72DA8}" dt="2026-09-06T18:19:35.499" v="12215" actId="692"/>
          <ac:inkMkLst>
            <pc:docMk/>
            <pc:sldMk cId="3800737841" sldId="272"/>
            <ac:inkMk id="52" creationId="{6E929CEA-BFD8-6333-93DF-504E07BEBC48}"/>
          </ac:inkMkLst>
        </pc:inkChg>
        <pc:inkChg chg="add mod">
          <ac:chgData name="David Rusch" userId="e801a3f377a71982" providerId="LiveId" clId="{687A1D40-5871-420E-9A76-2F293EB72DA8}" dt="2026-09-06T18:26:52.214" v="12412" actId="692"/>
          <ac:inkMkLst>
            <pc:docMk/>
            <pc:sldMk cId="3800737841" sldId="272"/>
            <ac:inkMk id="61" creationId="{CEEAD2C0-636D-40E5-7AE5-27874EB4CFF2}"/>
          </ac:inkMkLst>
        </pc:inkChg>
        <pc:inkChg chg="add mod">
          <ac:chgData name="David Rusch" userId="e801a3f377a71982" providerId="LiveId" clId="{687A1D40-5871-420E-9A76-2F293EB72DA8}" dt="2026-09-06T18:19:40.043" v="12216" actId="692"/>
          <ac:inkMkLst>
            <pc:docMk/>
            <pc:sldMk cId="3800737841" sldId="272"/>
            <ac:inkMk id="62" creationId="{ECCC24EC-CBF2-1D00-00C4-2EB1EAE3EF2C}"/>
          </ac:inkMkLst>
        </pc:inkChg>
        <pc:cxnChg chg="add mod">
          <ac:chgData name="David Rusch" userId="e801a3f377a71982" providerId="LiveId" clId="{687A1D40-5871-420E-9A76-2F293EB72DA8}" dt="2026-09-06T18:19:59.384" v="12220" actId="692"/>
          <ac:cxnSpMkLst>
            <pc:docMk/>
            <pc:sldMk cId="3800737841" sldId="272"/>
            <ac:cxnSpMk id="27" creationId="{BEFE779B-4DDC-260C-D307-7D724309C507}"/>
          </ac:cxnSpMkLst>
        </pc:cxnChg>
        <pc:cxnChg chg="add mod">
          <ac:chgData name="David Rusch" userId="e801a3f377a71982" providerId="LiveId" clId="{687A1D40-5871-420E-9A76-2F293EB72DA8}" dt="2026-09-06T18:26:57.771" v="12413" actId="692"/>
          <ac:cxnSpMkLst>
            <pc:docMk/>
            <pc:sldMk cId="3800737841" sldId="272"/>
            <ac:cxnSpMk id="55" creationId="{5786268A-DCE5-FF2A-BD6D-842F82247CDE}"/>
          </ac:cxnSpMkLst>
        </pc:cxnChg>
      </pc:sldChg>
      <pc:sldChg chg="addSp delSp modSp add mod ord modAnim">
        <pc:chgData name="David Rusch" userId="e801a3f377a71982" providerId="LiveId" clId="{687A1D40-5871-420E-9A76-2F293EB72DA8}" dt="2026-09-08T20:17:33.792" v="17927" actId="20577"/>
        <pc:sldMkLst>
          <pc:docMk/>
          <pc:sldMk cId="1164600677" sldId="273"/>
        </pc:sldMkLst>
        <pc:spChg chg="mod">
          <ac:chgData name="David Rusch" userId="e801a3f377a71982" providerId="LiveId" clId="{687A1D40-5871-420E-9A76-2F293EB72DA8}" dt="2026-09-08T07:41:37.297" v="13010" actId="20577"/>
          <ac:spMkLst>
            <pc:docMk/>
            <pc:sldMk cId="1164600677" sldId="273"/>
            <ac:spMk id="2" creationId="{AE21D153-AD83-9F46-A737-A5F01E63EA18}"/>
          </ac:spMkLst>
        </pc:spChg>
        <pc:spChg chg="mod">
          <ac:chgData name="David Rusch" userId="e801a3f377a71982" providerId="LiveId" clId="{687A1D40-5871-420E-9A76-2F293EB72DA8}" dt="2026-09-08T07:20:48.091" v="12697" actId="20577"/>
          <ac:spMkLst>
            <pc:docMk/>
            <pc:sldMk cId="1164600677" sldId="273"/>
            <ac:spMk id="3" creationId="{BD375DE2-D55F-F0FD-6D84-CAFC0BBF4E29}"/>
          </ac:spMkLst>
        </pc:spChg>
        <pc:spChg chg="add mod">
          <ac:chgData name="David Rusch" userId="e801a3f377a71982" providerId="LiveId" clId="{687A1D40-5871-420E-9A76-2F293EB72DA8}" dt="2026-09-08T07:37:50.768" v="12797" actId="1076"/>
          <ac:spMkLst>
            <pc:docMk/>
            <pc:sldMk cId="1164600677" sldId="273"/>
            <ac:spMk id="31" creationId="{866C4F9A-6F3C-3FAB-E86F-C6E8057D4002}"/>
          </ac:spMkLst>
        </pc:spChg>
        <pc:spChg chg="add mod">
          <ac:chgData name="David Rusch" userId="e801a3f377a71982" providerId="LiveId" clId="{687A1D40-5871-420E-9A76-2F293EB72DA8}" dt="2026-09-08T20:17:33.792" v="17927" actId="20577"/>
          <ac:spMkLst>
            <pc:docMk/>
            <pc:sldMk cId="1164600677" sldId="273"/>
            <ac:spMk id="46" creationId="{FD6E53EF-660E-AEA0-C9C5-4D3DA7E32411}"/>
          </ac:spMkLst>
        </pc:spChg>
        <pc:grpChg chg="add del mod">
          <ac:chgData name="David Rusch" userId="e801a3f377a71982" providerId="LiveId" clId="{687A1D40-5871-420E-9A76-2F293EB72DA8}" dt="2026-09-08T07:26:19.220" v="12731"/>
          <ac:grpSpMkLst>
            <pc:docMk/>
            <pc:sldMk cId="1164600677" sldId="273"/>
            <ac:grpSpMk id="10" creationId="{D382632E-C27D-1EAD-C7F4-F10870E8B8B3}"/>
          </ac:grpSpMkLst>
        </pc:grpChg>
        <pc:grpChg chg="add del mod">
          <ac:chgData name="David Rusch" userId="e801a3f377a71982" providerId="LiveId" clId="{687A1D40-5871-420E-9A76-2F293EB72DA8}" dt="2026-09-08T07:26:18.742" v="12728"/>
          <ac:grpSpMkLst>
            <pc:docMk/>
            <pc:sldMk cId="1164600677" sldId="273"/>
            <ac:grpSpMk id="13" creationId="{157BAC01-B7F0-AFF2-F6CD-1B7C869E6514}"/>
          </ac:grpSpMkLst>
        </pc:grpChg>
        <pc:grpChg chg="add del mod">
          <ac:chgData name="David Rusch" userId="e801a3f377a71982" providerId="LiveId" clId="{687A1D40-5871-420E-9A76-2F293EB72DA8}" dt="2026-09-08T07:26:18.509" v="12726"/>
          <ac:grpSpMkLst>
            <pc:docMk/>
            <pc:sldMk cId="1164600677" sldId="273"/>
            <ac:grpSpMk id="15" creationId="{C83C321D-7852-579C-9CEE-389322FA38F3}"/>
          </ac:grpSpMkLst>
        </pc:grpChg>
        <pc:grpChg chg="mod">
          <ac:chgData name="David Rusch" userId="e801a3f377a71982" providerId="LiveId" clId="{687A1D40-5871-420E-9A76-2F293EB72DA8}" dt="2026-09-08T07:26:18.249" v="12724"/>
          <ac:grpSpMkLst>
            <pc:docMk/>
            <pc:sldMk cId="1164600677" sldId="273"/>
            <ac:grpSpMk id="17" creationId="{C086759E-0352-98C7-FAD2-CB7F65909502}"/>
          </ac:grpSpMkLst>
        </pc:grpChg>
        <pc:grpChg chg="mod">
          <ac:chgData name="David Rusch" userId="e801a3f377a71982" providerId="LiveId" clId="{687A1D40-5871-420E-9A76-2F293EB72DA8}" dt="2026-09-08T07:27:46.454" v="12743" actId="14100"/>
          <ac:grpSpMkLst>
            <pc:docMk/>
            <pc:sldMk cId="1164600677" sldId="273"/>
            <ac:grpSpMk id="25" creationId="{B7E5BC8B-F4E3-80FE-7ADF-95B09E81B53D}"/>
          </ac:grpSpMkLst>
        </pc:grpChg>
        <pc:picChg chg="add mod">
          <ac:chgData name="David Rusch" userId="e801a3f377a71982" providerId="LiveId" clId="{687A1D40-5871-420E-9A76-2F293EB72DA8}" dt="2026-09-08T07:27:46.454" v="12743" actId="14100"/>
          <ac:picMkLst>
            <pc:docMk/>
            <pc:sldMk cId="1164600677" sldId="273"/>
            <ac:picMk id="5" creationId="{FDD9D366-1E1F-7605-2890-53BCF712151B}"/>
          </ac:picMkLst>
        </pc:picChg>
        <pc:picChg chg="add del mod">
          <ac:chgData name="David Rusch" userId="e801a3f377a71982" providerId="LiveId" clId="{687A1D40-5871-420E-9A76-2F293EB72DA8}" dt="2026-09-08T07:30:12.145" v="12757" actId="478"/>
          <ac:picMkLst>
            <pc:docMk/>
            <pc:sldMk cId="1164600677" sldId="273"/>
            <ac:picMk id="28" creationId="{AE7ECD2F-9294-B190-F69D-D53BDBBC50F7}"/>
          </ac:picMkLst>
        </pc:picChg>
        <pc:picChg chg="add mod">
          <ac:chgData name="David Rusch" userId="e801a3f377a71982" providerId="LiveId" clId="{687A1D40-5871-420E-9A76-2F293EB72DA8}" dt="2026-09-08T07:37:33.938" v="12795" actId="1076"/>
          <ac:picMkLst>
            <pc:docMk/>
            <pc:sldMk cId="1164600677" sldId="273"/>
            <ac:picMk id="29" creationId="{2C33B489-4414-7917-346D-C9E9C00D3919}"/>
          </ac:picMkLst>
        </pc:picChg>
        <pc:picChg chg="add mod">
          <ac:chgData name="David Rusch" userId="e801a3f377a71982" providerId="LiveId" clId="{687A1D40-5871-420E-9A76-2F293EB72DA8}" dt="2026-09-08T07:31:37.678" v="12769" actId="1076"/>
          <ac:picMkLst>
            <pc:docMk/>
            <pc:sldMk cId="1164600677" sldId="273"/>
            <ac:picMk id="34" creationId="{B7562579-7CFB-F39B-9444-E2A1A0CEF542}"/>
          </ac:picMkLst>
        </pc:picChg>
        <pc:picChg chg="add del">
          <ac:chgData name="David Rusch" userId="e801a3f377a71982" providerId="LiveId" clId="{687A1D40-5871-420E-9A76-2F293EB72DA8}" dt="2026-09-08T07:33:06.436" v="12784" actId="22"/>
          <ac:picMkLst>
            <pc:docMk/>
            <pc:sldMk cId="1164600677" sldId="273"/>
            <ac:picMk id="40" creationId="{F499BB27-8F56-9714-05FC-36EF64F821E0}"/>
          </ac:picMkLst>
        </pc:picChg>
        <pc:inkChg chg="add mod">
          <ac:chgData name="David Rusch" userId="e801a3f377a71982" providerId="LiveId" clId="{687A1D40-5871-420E-9A76-2F293EB72DA8}" dt="2026-09-08T07:26:35.368" v="12738"/>
          <ac:inkMkLst>
            <pc:docMk/>
            <pc:sldMk cId="1164600677" sldId="273"/>
            <ac:inkMk id="6" creationId="{634C65D6-2A30-87F5-4C6D-79FB9BD11271}"/>
          </ac:inkMkLst>
        </pc:inkChg>
        <pc:inkChg chg="add mod">
          <ac:chgData name="David Rusch" userId="e801a3f377a71982" providerId="LiveId" clId="{687A1D40-5871-420E-9A76-2F293EB72DA8}" dt="2026-09-08T07:26:35.368" v="12738"/>
          <ac:inkMkLst>
            <pc:docMk/>
            <pc:sldMk cId="1164600677" sldId="273"/>
            <ac:inkMk id="7" creationId="{6F9C315D-5FBE-1E9C-04B2-B5DCFC02E8FD}"/>
          </ac:inkMkLst>
        </pc:inkChg>
        <pc:inkChg chg="add del mod">
          <ac:chgData name="David Rusch" userId="e801a3f377a71982" providerId="LiveId" clId="{687A1D40-5871-420E-9A76-2F293EB72DA8}" dt="2026-09-08T07:26:19.543" v="12732" actId="9405"/>
          <ac:inkMkLst>
            <pc:docMk/>
            <pc:sldMk cId="1164600677" sldId="273"/>
            <ac:inkMk id="8" creationId="{58104364-D4EA-4FA4-6737-DB9C0B6A0457}"/>
          </ac:inkMkLst>
        </pc:inkChg>
        <pc:inkChg chg="add del mod">
          <ac:chgData name="David Rusch" userId="e801a3f377a71982" providerId="LiveId" clId="{687A1D40-5871-420E-9A76-2F293EB72DA8}" dt="2026-09-08T07:26:19.220" v="12731"/>
          <ac:inkMkLst>
            <pc:docMk/>
            <pc:sldMk cId="1164600677" sldId="273"/>
            <ac:inkMk id="9" creationId="{2EF77001-9C43-8185-82C0-43AFFCAC85A0}"/>
          </ac:inkMkLst>
        </pc:inkChg>
        <pc:inkChg chg="add del mod">
          <ac:chgData name="David Rusch" userId="e801a3f377a71982" providerId="LiveId" clId="{687A1D40-5871-420E-9A76-2F293EB72DA8}" dt="2026-09-08T07:26:18.968" v="12729" actId="9405"/>
          <ac:inkMkLst>
            <pc:docMk/>
            <pc:sldMk cId="1164600677" sldId="273"/>
            <ac:inkMk id="11" creationId="{CDF78416-8130-D958-FEB9-A6F34C228930}"/>
          </ac:inkMkLst>
        </pc:inkChg>
        <pc:inkChg chg="add del mod">
          <ac:chgData name="David Rusch" userId="e801a3f377a71982" providerId="LiveId" clId="{687A1D40-5871-420E-9A76-2F293EB72DA8}" dt="2026-09-08T07:26:18.742" v="12728"/>
          <ac:inkMkLst>
            <pc:docMk/>
            <pc:sldMk cId="1164600677" sldId="273"/>
            <ac:inkMk id="12" creationId="{8CC4785F-85DA-F205-D12D-FCEFF20AFCD9}"/>
          </ac:inkMkLst>
        </pc:inkChg>
        <pc:inkChg chg="add del mod">
          <ac:chgData name="David Rusch" userId="e801a3f377a71982" providerId="LiveId" clId="{687A1D40-5871-420E-9A76-2F293EB72DA8}" dt="2026-09-08T07:26:18.509" v="12726"/>
          <ac:inkMkLst>
            <pc:docMk/>
            <pc:sldMk cId="1164600677" sldId="273"/>
            <ac:inkMk id="14" creationId="{CFFB5C09-0A4C-C791-7839-1DD05F0767AF}"/>
          </ac:inkMkLst>
        </pc:inkChg>
        <pc:inkChg chg="add del mod">
          <ac:chgData name="David Rusch" userId="e801a3f377a71982" providerId="LiveId" clId="{687A1D40-5871-420E-9A76-2F293EB72DA8}" dt="2026-09-08T07:26:18.249" v="12724"/>
          <ac:inkMkLst>
            <pc:docMk/>
            <pc:sldMk cId="1164600677" sldId="273"/>
            <ac:inkMk id="16" creationId="{9AB48ABD-6FA9-37A7-8543-5EF20EE5375D}"/>
          </ac:inkMkLst>
        </pc:inkChg>
        <pc:inkChg chg="add del mod">
          <ac:chgData name="David Rusch" userId="e801a3f377a71982" providerId="LiveId" clId="{687A1D40-5871-420E-9A76-2F293EB72DA8}" dt="2026-09-08T20:12:49.046" v="17558" actId="478"/>
          <ac:inkMkLst>
            <pc:docMk/>
            <pc:sldMk cId="1164600677" sldId="273"/>
            <ac:inkMk id="18" creationId="{5204AF55-683D-FE27-6206-18B193C7C86C}"/>
          </ac:inkMkLst>
        </pc:inkChg>
        <pc:inkChg chg="add mod">
          <ac:chgData name="David Rusch" userId="e801a3f377a71982" providerId="LiveId" clId="{687A1D40-5871-420E-9A76-2F293EB72DA8}" dt="2026-09-08T07:26:35.368" v="12738"/>
          <ac:inkMkLst>
            <pc:docMk/>
            <pc:sldMk cId="1164600677" sldId="273"/>
            <ac:inkMk id="19" creationId="{A0F8A267-9512-DD63-978B-1067174E39FB}"/>
          </ac:inkMkLst>
        </pc:inkChg>
        <pc:inkChg chg="add mod">
          <ac:chgData name="David Rusch" userId="e801a3f377a71982" providerId="LiveId" clId="{687A1D40-5871-420E-9A76-2F293EB72DA8}" dt="2026-09-08T07:26:35.368" v="12738"/>
          <ac:inkMkLst>
            <pc:docMk/>
            <pc:sldMk cId="1164600677" sldId="273"/>
            <ac:inkMk id="20" creationId="{425B240E-22EF-992E-652E-B1DC7CAA9E1F}"/>
          </ac:inkMkLst>
        </pc:inkChg>
        <pc:inkChg chg="add mod">
          <ac:chgData name="David Rusch" userId="e801a3f377a71982" providerId="LiveId" clId="{687A1D40-5871-420E-9A76-2F293EB72DA8}" dt="2026-09-08T07:26:35.368" v="12738"/>
          <ac:inkMkLst>
            <pc:docMk/>
            <pc:sldMk cId="1164600677" sldId="273"/>
            <ac:inkMk id="21" creationId="{A5007B5C-A21D-2F38-336B-F5BE58198D37}"/>
          </ac:inkMkLst>
        </pc:inkChg>
        <pc:inkChg chg="add mod">
          <ac:chgData name="David Rusch" userId="e801a3f377a71982" providerId="LiveId" clId="{687A1D40-5871-420E-9A76-2F293EB72DA8}" dt="2026-09-08T07:26:35.368" v="12738"/>
          <ac:inkMkLst>
            <pc:docMk/>
            <pc:sldMk cId="1164600677" sldId="273"/>
            <ac:inkMk id="23" creationId="{20E3EAA3-713D-6FAE-5A93-FD3751D8009B}"/>
          </ac:inkMkLst>
        </pc:inkChg>
        <pc:inkChg chg="add mod">
          <ac:chgData name="David Rusch" userId="e801a3f377a71982" providerId="LiveId" clId="{687A1D40-5871-420E-9A76-2F293EB72DA8}" dt="2026-09-08T07:27:59.346" v="12745" actId="1076"/>
          <ac:inkMkLst>
            <pc:docMk/>
            <pc:sldMk cId="1164600677" sldId="273"/>
            <ac:inkMk id="26" creationId="{C5696876-0B5C-EE92-E8CC-64E0B64C2CC8}"/>
          </ac:inkMkLst>
        </pc:inkChg>
        <pc:inkChg chg="add del">
          <ac:chgData name="David Rusch" userId="e801a3f377a71982" providerId="LiveId" clId="{687A1D40-5871-420E-9A76-2F293EB72DA8}" dt="2026-09-08T07:32:34.080" v="12771" actId="9405"/>
          <ac:inkMkLst>
            <pc:docMk/>
            <pc:sldMk cId="1164600677" sldId="273"/>
            <ac:inkMk id="35" creationId="{F5FBB5D1-C873-22D0-A54B-1D4ADE99A74F}"/>
          </ac:inkMkLst>
        </pc:inkChg>
        <pc:cxnChg chg="add mod">
          <ac:chgData name="David Rusch" userId="e801a3f377a71982" providerId="LiveId" clId="{687A1D40-5871-420E-9A76-2F293EB72DA8}" dt="2026-09-08T07:37:56.777" v="12798" actId="14100"/>
          <ac:cxnSpMkLst>
            <pc:docMk/>
            <pc:sldMk cId="1164600677" sldId="273"/>
            <ac:cxnSpMk id="30" creationId="{45387B79-68FC-D82B-7ED9-54F2524491B2}"/>
          </ac:cxnSpMkLst>
        </pc:cxnChg>
        <pc:cxnChg chg="add mod">
          <ac:chgData name="David Rusch" userId="e801a3f377a71982" providerId="LiveId" clId="{687A1D40-5871-420E-9A76-2F293EB72DA8}" dt="2026-09-08T07:33:30.288" v="12791" actId="14100"/>
          <ac:cxnSpMkLst>
            <pc:docMk/>
            <pc:sldMk cId="1164600677" sldId="273"/>
            <ac:cxnSpMk id="37" creationId="{D89509BF-BF69-5B85-6C3F-AB626FF468E5}"/>
          </ac:cxnSpMkLst>
        </pc:cxnChg>
        <pc:cxnChg chg="add mod">
          <ac:chgData name="David Rusch" userId="e801a3f377a71982" providerId="LiveId" clId="{687A1D40-5871-420E-9A76-2F293EB72DA8}" dt="2026-09-08T07:33:16.547" v="12788" actId="1076"/>
          <ac:cxnSpMkLst>
            <pc:docMk/>
            <pc:sldMk cId="1164600677" sldId="273"/>
            <ac:cxnSpMk id="41" creationId="{C36AF5E9-455D-965B-97A7-69A047BB2685}"/>
          </ac:cxnSpMkLst>
        </pc:cxnChg>
      </pc:sldChg>
      <pc:sldChg chg="addSp delSp modSp add mod addAnim delAnim modAnim">
        <pc:chgData name="David Rusch" userId="e801a3f377a71982" providerId="LiveId" clId="{687A1D40-5871-420E-9A76-2F293EB72DA8}" dt="2026-09-08T20:23:53.777" v="18000" actId="20577"/>
        <pc:sldMkLst>
          <pc:docMk/>
          <pc:sldMk cId="1521451972" sldId="274"/>
        </pc:sldMkLst>
        <pc:spChg chg="mod">
          <ac:chgData name="David Rusch" userId="e801a3f377a71982" providerId="LiveId" clId="{687A1D40-5871-420E-9A76-2F293EB72DA8}" dt="2026-09-08T08:32:13.098" v="13807" actId="14100"/>
          <ac:spMkLst>
            <pc:docMk/>
            <pc:sldMk cId="1521451972" sldId="274"/>
            <ac:spMk id="2" creationId="{A60A350A-C2EE-4E2C-01DE-E462326E205B}"/>
          </ac:spMkLst>
        </pc:spChg>
        <pc:spChg chg="del mod">
          <ac:chgData name="David Rusch" userId="e801a3f377a71982" providerId="LiveId" clId="{687A1D40-5871-420E-9A76-2F293EB72DA8}" dt="2026-09-08T08:33:37.243" v="13809" actId="22"/>
          <ac:spMkLst>
            <pc:docMk/>
            <pc:sldMk cId="1521451972" sldId="274"/>
            <ac:spMk id="3" creationId="{0F28C960-15A4-8524-A24E-E6FF319CD82F}"/>
          </ac:spMkLst>
        </pc:spChg>
        <pc:spChg chg="add mod">
          <ac:chgData name="David Rusch" userId="e801a3f377a71982" providerId="LiveId" clId="{687A1D40-5871-420E-9A76-2F293EB72DA8}" dt="2026-09-08T20:23:53.777" v="18000" actId="20577"/>
          <ac:spMkLst>
            <pc:docMk/>
            <pc:sldMk cId="1521451972" sldId="274"/>
            <ac:spMk id="5" creationId="{C9C2E7B5-FB21-CEFE-6876-E5A4C9288E99}"/>
          </ac:spMkLst>
        </pc:spChg>
        <pc:spChg chg="add mod">
          <ac:chgData name="David Rusch" userId="e801a3f377a71982" providerId="LiveId" clId="{687A1D40-5871-420E-9A76-2F293EB72DA8}" dt="2026-09-08T20:12:47.057" v="17555" actId="1076"/>
          <ac:spMkLst>
            <pc:docMk/>
            <pc:sldMk cId="1521451972" sldId="274"/>
            <ac:spMk id="7" creationId="{32CE03FB-796C-3327-AAE7-7F12C0CBF054}"/>
          </ac:spMkLst>
        </pc:spChg>
        <pc:spChg chg="add mod">
          <ac:chgData name="David Rusch" userId="e801a3f377a71982" providerId="LiveId" clId="{687A1D40-5871-420E-9A76-2F293EB72DA8}" dt="2026-09-08T20:12:51.728" v="17560" actId="1076"/>
          <ac:spMkLst>
            <pc:docMk/>
            <pc:sldMk cId="1521451972" sldId="274"/>
            <ac:spMk id="9" creationId="{B8EFC4F7-3F6D-99F1-A6EB-44613EB0B94B}"/>
          </ac:spMkLst>
        </pc:spChg>
        <pc:picChg chg="add del mod modCrop">
          <ac:chgData name="David Rusch" userId="e801a3f377a71982" providerId="LiveId" clId="{687A1D40-5871-420E-9A76-2F293EB72DA8}" dt="2026-09-08T20:21:29.034" v="17964" actId="1076"/>
          <ac:picMkLst>
            <pc:docMk/>
            <pc:sldMk cId="1521451972" sldId="274"/>
            <ac:picMk id="11" creationId="{D9BE77ED-5A73-8B93-0125-2756FE4194B2}"/>
          </ac:picMkLst>
        </pc:picChg>
        <pc:picChg chg="add mod">
          <ac:chgData name="David Rusch" userId="e801a3f377a71982" providerId="LiveId" clId="{687A1D40-5871-420E-9A76-2F293EB72DA8}" dt="2026-09-08T20:20:52.093" v="17955" actId="1076"/>
          <ac:picMkLst>
            <pc:docMk/>
            <pc:sldMk cId="1521451972" sldId="274"/>
            <ac:picMk id="12" creationId="{DE4BC61F-3C66-1467-505B-62119849DB11}"/>
          </ac:picMkLst>
        </pc:picChg>
        <pc:picChg chg="add mod">
          <ac:chgData name="David Rusch" userId="e801a3f377a71982" providerId="LiveId" clId="{687A1D40-5871-420E-9A76-2F293EB72DA8}" dt="2026-09-08T20:20:53.904" v="17956" actId="1076"/>
          <ac:picMkLst>
            <pc:docMk/>
            <pc:sldMk cId="1521451972" sldId="274"/>
            <ac:picMk id="13" creationId="{5A8C1B93-0572-AD10-5CD1-A7D6EDC6B5E8}"/>
          </ac:picMkLst>
        </pc:picChg>
        <pc:picChg chg="add mod">
          <ac:chgData name="David Rusch" userId="e801a3f377a71982" providerId="LiveId" clId="{687A1D40-5871-420E-9A76-2F293EB72DA8}" dt="2026-09-08T20:20:57.879" v="17957" actId="1076"/>
          <ac:picMkLst>
            <pc:docMk/>
            <pc:sldMk cId="1521451972" sldId="274"/>
            <ac:picMk id="14" creationId="{A49C925B-BD62-2EF1-69AD-74FA85D6B91D}"/>
          </ac:picMkLst>
        </pc:picChg>
        <pc:picChg chg="add del mod">
          <ac:chgData name="David Rusch" userId="e801a3f377a71982" providerId="LiveId" clId="{687A1D40-5871-420E-9A76-2F293EB72DA8}" dt="2026-09-08T20:14:05.988" v="17578" actId="931"/>
          <ac:picMkLst>
            <pc:docMk/>
            <pc:sldMk cId="1521451972" sldId="274"/>
            <ac:picMk id="16" creationId="{46D0B419-5D49-28BC-B2C5-721A37648C38}"/>
          </ac:picMkLst>
        </pc:picChg>
      </pc:sldChg>
      <pc:sldChg chg="addSp delSp modSp add mod delAnim modAnim">
        <pc:chgData name="David Rusch" userId="e801a3f377a71982" providerId="LiveId" clId="{687A1D40-5871-420E-9A76-2F293EB72DA8}" dt="2026-09-08T18:20:31.088" v="16994" actId="1076"/>
        <pc:sldMkLst>
          <pc:docMk/>
          <pc:sldMk cId="2708975636" sldId="275"/>
        </pc:sldMkLst>
        <pc:spChg chg="mod">
          <ac:chgData name="David Rusch" userId="e801a3f377a71982" providerId="LiveId" clId="{687A1D40-5871-420E-9A76-2F293EB72DA8}" dt="2026-09-08T18:20:00.417" v="16973" actId="20577"/>
          <ac:spMkLst>
            <pc:docMk/>
            <pc:sldMk cId="2708975636" sldId="275"/>
            <ac:spMk id="2" creationId="{96F2F4B1-C164-48C1-2B74-4B0C55CCD4A4}"/>
          </ac:spMkLst>
        </pc:spChg>
        <pc:spChg chg="mod">
          <ac:chgData name="David Rusch" userId="e801a3f377a71982" providerId="LiveId" clId="{687A1D40-5871-420E-9A76-2F293EB72DA8}" dt="2026-09-08T18:20:07.194" v="16988" actId="20577"/>
          <ac:spMkLst>
            <pc:docMk/>
            <pc:sldMk cId="2708975636" sldId="275"/>
            <ac:spMk id="3" creationId="{DEE4B375-1C0F-E137-B342-F9C232CD9E94}"/>
          </ac:spMkLst>
        </pc:spChg>
        <pc:picChg chg="add mod">
          <ac:chgData name="David Rusch" userId="e801a3f377a71982" providerId="LiveId" clId="{687A1D40-5871-420E-9A76-2F293EB72DA8}" dt="2026-09-08T18:20:31.088" v="16994" actId="1076"/>
          <ac:picMkLst>
            <pc:docMk/>
            <pc:sldMk cId="2708975636" sldId="275"/>
            <ac:picMk id="5" creationId="{D97955D6-E500-0875-4315-523E7BDBBA36}"/>
          </ac:picMkLst>
        </pc:picChg>
        <pc:picChg chg="del">
          <ac:chgData name="David Rusch" userId="e801a3f377a71982" providerId="LiveId" clId="{687A1D40-5871-420E-9A76-2F293EB72DA8}" dt="2026-09-08T18:20:09.012" v="16989" actId="478"/>
          <ac:picMkLst>
            <pc:docMk/>
            <pc:sldMk cId="2708975636" sldId="275"/>
            <ac:picMk id="6" creationId="{154F95BF-3D7F-2B24-70F9-9561D861F715}"/>
          </ac:picMkLst>
        </pc:picChg>
      </pc:sldChg>
      <pc:sldChg chg="new del">
        <pc:chgData name="David Rusch" userId="e801a3f377a71982" providerId="LiveId" clId="{687A1D40-5871-420E-9A76-2F293EB72DA8}" dt="2026-09-08T20:24:22.326" v="18003" actId="2696"/>
        <pc:sldMkLst>
          <pc:docMk/>
          <pc:sldMk cId="2436853278" sldId="276"/>
        </pc:sldMkLst>
      </pc:sldChg>
      <pc:sldChg chg="addSp delSp modSp new mod setBg">
        <pc:chgData name="David Rusch" userId="e801a3f377a71982" providerId="LiveId" clId="{687A1D40-5871-420E-9A76-2F293EB72DA8}" dt="2026-09-08T20:29:22.128" v="18040" actId="404"/>
        <pc:sldMkLst>
          <pc:docMk/>
          <pc:sldMk cId="1098232477" sldId="277"/>
        </pc:sldMkLst>
        <pc:spChg chg="mod">
          <ac:chgData name="David Rusch" userId="e801a3f377a71982" providerId="LiveId" clId="{687A1D40-5871-420E-9A76-2F293EB72DA8}" dt="2026-09-08T20:29:22.128" v="18040" actId="404"/>
          <ac:spMkLst>
            <pc:docMk/>
            <pc:sldMk cId="1098232477" sldId="277"/>
            <ac:spMk id="2" creationId="{4591EF62-B5E4-D9F3-A066-59477EDA9709}"/>
          </ac:spMkLst>
        </pc:spChg>
        <pc:picChg chg="add del mod">
          <ac:chgData name="David Rusch" userId="e801a3f377a71982" providerId="LiveId" clId="{687A1D40-5871-420E-9A76-2F293EB72DA8}" dt="2026-09-08T20:28:08.859" v="18026" actId="478"/>
          <ac:picMkLst>
            <pc:docMk/>
            <pc:sldMk cId="1098232477" sldId="277"/>
            <ac:picMk id="3" creationId="{519CF184-A6FC-E713-BC33-7B14BA51CA6D}"/>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6T06:24:17.462"/>
    </inkml:context>
    <inkml:brush xml:id="br0">
      <inkml:brushProperty name="width" value="0.1" units="cm"/>
      <inkml:brushProperty name="height" value="0.1" units="cm"/>
      <inkml:brushProperty name="color" value="#E71224"/>
    </inkml:brush>
  </inkml:definitions>
  <inkml:trace contextRef="#ctx0" brushRef="#br0">0 1 24575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6T18:16:21.903"/>
    </inkml:context>
    <inkml:brush xml:id="br0">
      <inkml:brushProperty name="width" value="0.1" units="cm"/>
      <inkml:brushProperty name="height" value="0.1" units="cm"/>
      <inkml:brushProperty name="color" value="#FF0000"/>
    </inkml:brush>
  </inkml:definitions>
  <inkml:trace contextRef="#ctx0" brushRef="#br0">1 2405 24575,'0'-1'0,"-1"-19"0,1-1 0,1 0 0,1 1 0,1-1 0,1 1 0,1-1 0,9-21 0,-7 22 0,0 0 0,-2 0 0,-1-1 0,-1 0 0,1-36 0,-1 15 0,23-113 0,-22 127 0,1 2 0,1-1 0,2 0 0,15-31 0,-7 16 0,6-6 0,-16 37 0,0 0 0,-1-1 0,-1 1 0,0-1 0,2-13 0,-2 10 0,0-1 0,2 1 0,0 0 0,0 0 0,2 0 0,14-21 0,-10 18 0,-2 0 0,0 0 0,10-31 0,-3-5 0,3 0 0,45-84 0,-60 128 0,0-1 0,-2 1 0,1-1 0,2-15 0,-4 14 0,0 1 0,2-1 0,9-21 0,16-23 0,70-117 0,-57 110 0,-5 7 0,3 1 0,61-63 0,18-20 0,-72 79 0,-39 52 0,0 0 0,0 0 0,0 1 0,1 0 0,0 1 0,0-1 0,17-6 0,16-9 0,-18 6 0,1 2 0,53-22 0,-63 30 0,1 0 0,0 1 0,1 1 0,-1 0 0,1 1 0,27-1 0,-10 2 0,51-10 0,-49 6 0,42-2 0,-41 5 0,-23 1 0,1 0 0,-1 1 0,1 0 0,0 1 0,-1 0 0,1 1 0,15 4 0,-27-5 0,0 1 0,1 0 0,-1 0 0,0 0 0,0 1 0,0-1 0,-1 0 0,1 1 0,-1 0 0,1-1 0,-1 1 0,0 0 0,3 6 0,20 46 0,-17-35 0,-1 0 0,0 1 0,4 34 0,0-2 0,-6-34 0,-1 1 0,-2 0 0,0 0 0,-1 0 0,-1 0 0,-1 0 0,-7 33 0,6-47 0,0 0 0,-1-1 0,0 1 0,0-1 0,-1 0 0,1 0 0,-1 0 0,-1 0 0,1 0 0,-1-1 0,0 0 0,0 0 0,0 0 0,-1 0 0,1-1 0,-1 0 0,0 0 0,0 0 0,0-1 0,-10 3 0,2 0 0,0-2 0,-1 0 0,0 0 0,1-1 0,-1-1 0,0 0 0,0-1 0,-20-1 0,32 1 4,0-1-1,1 1 1,-1-1-1,0 0 0,0 1 1,0-1-1,0 0 1,1 0-1,-1-1 0,0 1 1,1 0-1,-1-1 1,1 0-1,0 1 1,0-1-1,-1 0 0,1 0 1,1 0-1,-1 0 1,0 0-1,0-1 1,1 1-1,0 0 0,-1-1 1,1 1-1,0-1 1,0 1-1,1-1 0,-1 1 1,0-1-1,1 0 1,0 1-1,0-1 1,0-4-1,1-7-251,0 0 1,1 1-1,0-1 1,2 1-1,6-17 1,-4 11-6579</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6T18:18:44.040"/>
    </inkml:context>
    <inkml:brush xml:id="br0">
      <inkml:brushProperty name="width" value="0.1" units="cm"/>
      <inkml:brushProperty name="height" value="0.1" units="cm"/>
      <inkml:brushProperty name="color" value="#47D45A"/>
    </inkml:brush>
  </inkml:definitions>
  <inkml:trace contextRef="#ctx0" brushRef="#br0">0 398 24575,'2'-10'0,"0"1"0,1 1 0,0-1 0,1 0 0,-1 1 0,2-1 0,-1 1 0,9-12 0,-6 10 0,49-72 0,-34 51 0,35-63 0,-52 85 0,-1 0 0,2 0 0,-1 0 0,1 1 0,0 0 0,1 0 0,10-8 0,-16 14 0,1 1 0,-1-1 0,1 1 0,0 0 0,0 0 0,0 0 0,-1 0 0,1 0 0,0 0 0,0 1 0,0-1 0,0 1 0,0-1 0,0 1 0,1 0 0,-1-1 0,0 1 0,0 0 0,0 0 0,0 1 0,0-1 0,0 0 0,0 1 0,0-1 0,0 1 0,0 0 0,0 0 0,0 0 0,0 0 0,0 0 0,-1 0 0,1 0 0,0 0 0,-1 1 0,1-1 0,-1 1 0,1-1 0,-1 1 0,0 0 0,3 3 0,16 23 0,-1 2 0,25 51 0,-40-76 0,0 1 0,0-1 0,0 1 0,1-1 0,0 0 0,0-1 0,0 1 0,0-1 0,1 0 0,0-1 0,0 1 0,6 2 0,-4-2 0,-1 0 0,1 1 0,-1 0 0,0 0 0,0 1 0,11 12 0,5 14-1365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6T18:18:47.393"/>
    </inkml:context>
    <inkml:brush xml:id="br0">
      <inkml:brushProperty name="width" value="0.1" units="cm"/>
      <inkml:brushProperty name="height" value="0.1" units="cm"/>
      <inkml:brushProperty name="color" value="#FF0000"/>
    </inkml:brush>
  </inkml:definitions>
  <inkml:trace contextRef="#ctx0" brushRef="#br0">0 280 24575,'1'-6'0,"1"0"0,-1 0 0,1 0 0,0 0 0,0 1 0,1-1 0,-1 1 0,1 0 0,1 0 0,-1 0 0,1 0 0,-1 0 0,1 1 0,1-1 0,5-4 0,-3 2 0,0 0 0,0-1 0,-1 0 0,8-13 0,34-107 0,-47 127 0,0 1 0,0-1 0,-1 0 0,1 0 0,0 0 0,0 0 0,0 1 0,0-1 0,0 0 0,0 1 0,0-1 0,0 1 0,0-1 0,0 1 0,0-1 0,1 1 0,-1 0 0,0-1 0,0 1 0,0 0 0,1 0 0,-1 0 0,0 0 0,0 0 0,0 0 0,0 1 0,1-1 0,-1 0 0,0 0 0,0 1 0,0-1 0,0 1 0,0-1 0,0 1 0,0 0 0,0-1 0,1 2 0,44 29 0,-40-26 0,1 1 0,1 0 0,0-1 0,0 0 0,1 0 0,0 0 0,0-1 0,0-1 0,17 6 0,-6-3-1365,-3 1-5461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07:26:09.102"/>
    </inkml:context>
    <inkml:brush xml:id="br0">
      <inkml:brushProperty name="width" value="0.1" units="cm"/>
      <inkml:brushProperty name="height" value="0.1" units="cm"/>
      <inkml:brushProperty name="color" value="#E71224"/>
    </inkml:brush>
  </inkml:definitions>
  <inkml:trace contextRef="#ctx0" brushRef="#br0">157 3243 24575,'0'-26'0,"1"-12"0,-2 1 0,-11-63 0,-49-154 0,12 55 0,44 173 0,2 0 0,2-1 0,0 1 0,4-28 0,-2 18 0,-2-39 0,-11 14 0,7 45 0,2 1 0,-2-20 0,2-300 0,6 171 0,-4 144 0,1-3 0,4-33 0,-3 47 0,1 1 0,0 0 0,0 0 0,1 0 0,0 0 0,0 1 0,8-12 0,30-61 0,-29 56 0,25-43 0,-29 54 0,0-1 0,-2-1 0,0 0 0,0 0 0,5-27 0,7-16 0,36-78 0,11 13 0,-11 20 0,-45 83 0,19-33 0,1-1 0,-18 35 0,0 0 0,1 1 0,1 0 0,1 1 0,1 0 0,19-17 0,21-25 0,-5 6 0,108-91 0,-145 135 0,-1 1 0,1 0 0,17-7 0,24-14 0,-22 7 0,0 0 0,50-48 0,-75 64 0,0 0 0,0 0 0,0 1 0,1 0 0,-1 1 0,1-1 0,0 1 0,10-3 0,9-2 0,35-7 0,15-5 0,-71 19-124,0 0 0,0 0 0,1 0 0,-1 1 0,1 0 0,-1 0-1,1 0 1,0 1 0,-1 0 0,12 1 0,-3 4-6702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07:26:10.468"/>
    </inkml:context>
    <inkml:brush xml:id="br0">
      <inkml:brushProperty name="width" value="0.1" units="cm"/>
      <inkml:brushProperty name="height" value="0.1" units="cm"/>
      <inkml:brushProperty name="color" value="#E71224"/>
    </inkml:brush>
  </inkml:definitions>
  <inkml:trace contextRef="#ctx0" brushRef="#br0">1 0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07:26:27.811"/>
    </inkml:context>
    <inkml:brush xml:id="br0">
      <inkml:brushProperty name="width" value="0.1" units="cm"/>
      <inkml:brushProperty name="height" value="0.1" units="cm"/>
      <inkml:brushProperty name="color" value="#E71224"/>
    </inkml:brush>
  </inkml:definitions>
  <inkml:trace contextRef="#ctx0" brushRef="#br0">0 170 24575,'0'0'0,"5"0"0,1-4 0,4-2 0,0-4 0,3 0 0,-1-2 0,-2-5 0,-3-2 0,-3-3 0,-2-2 0,-1-1 0,4 4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07:26:30.148"/>
    </inkml:context>
    <inkml:brush xml:id="br0">
      <inkml:brushProperty name="width" value="0.1" units="cm"/>
      <inkml:brushProperty name="height" value="0.1" units="cm"/>
      <inkml:brushProperty name="color" value="#E71224"/>
    </inkml:brush>
  </inkml:definitions>
  <inkml:trace contextRef="#ctx0" brushRef="#br0">44 1 24575,'0'4'0,"0"6"0,0 5 0,0 5 0,0 3 0,-5-3 0,-1 0 0,1 1 0,0 0 0,2 2 0,-3-3 0,-1-10 0,1-10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07:26:32.651"/>
    </inkml:context>
    <inkml:brush xml:id="br0">
      <inkml:brushProperty name="width" value="0.1" units="cm"/>
      <inkml:brushProperty name="height" value="0.1" units="cm"/>
      <inkml:brushProperty name="color" value="#E71224"/>
    </inkml:brush>
  </inkml:definitions>
  <inkml:trace contextRef="#ctx0" brushRef="#br0">1 0 24575,'0'4'0,"0"6"0,0 6 0,0 3 0,0 4 0,0 2 0,0 0 0,0 1 0,0 0 0,0 0 0,0 0 0,0-5-8191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07:26:34.854"/>
    </inkml:context>
    <inkml:brush xml:id="br0">
      <inkml:brushProperty name="width" value="0.1" units="cm"/>
      <inkml:brushProperty name="height" value="0.1" units="cm"/>
      <inkml:brushProperty name="color" value="#E71224"/>
    </inkml:brush>
  </inkml:definitions>
  <inkml:trace contextRef="#ctx0" brushRef="#br0">16 0 24575,'0'5'0,"0"5"0,0 5 0,0 4 0,0 4 0,0 2 0,0 0 0,0 1 0,-4-4 0,-2-10 0,0-12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07:27:16.308"/>
    </inkml:context>
    <inkml:brush xml:id="br0">
      <inkml:brushProperty name="width" value="0.1" units="cm"/>
      <inkml:brushProperty name="height" value="0.1" units="cm"/>
      <inkml:brushProperty name="color" value="#14F109"/>
    </inkml:brush>
  </inkml:definitions>
  <inkml:trace contextRef="#ctx0" brushRef="#br0">1242 4022 24575,'82'-1'0,"94"3"0,-158 1 0,0 0 0,-1 2 0,1 0 0,-1 0 0,21 12 0,-23-10 0,1-1 0,-1 0 0,1-1 0,1-1 0,-1-1 0,21 3 0,-6-5 0,-19-1 0,0 0 0,0 1 0,0 0 0,0 0 0,0 2 0,0-1 0,0 2 0,17 6 0,-16-5 0,0 0 0,0-1 0,0 0 0,1-1 0,0-1 0,-1 0 0,1-1 0,0 0 0,14-2 0,27 3 0,-39 0 0,-1 1 0,1 1 0,-1 0 0,0 1 0,29 14 0,-28-12 0,-1-1 0,1 0 0,0-1 0,33 6 0,-5-3 0,0 1 0,63 23 0,-45-13 0,9 5 0,42 10 0,-97-30 0,0 1 0,20 9 0,-24-9 0,0 0 0,1-1 0,-1 0 0,23 3 0,17-3 0,-38-4 0,-1 1 0,0 0 0,1 1 0,-1 1 0,0 0 0,0 0 0,18 8 0,-15-3 0,1 0 0,1-1 0,-1-1 0,1 0 0,0-1 0,1-1 0,-1-1 0,27 1 0,-24-3 0,-1 0 0,1 1 0,-1 2 0,1 0 0,-1 1 0,27 10 0,-32-11 0,0 0 0,0-1 0,1-1 0,-1 0 0,0-1 0,20-1 0,-16 0 0,-1 1 0,1 0 0,31 7 0,-22-3 0,1 0 0,0-2 0,0-1 0,37-3 0,-34 0 0,0 2 0,-1 1 0,39 6 0,-36-2 0,-1-2 0,52 0 0,-6-1 0,3 9 0,-54-7 0,43 2 0,321-6 0,-186-2 0,-170-1 0,55-9 0,-54 5 0,53-1 0,-29 8 0,-39 0 0,1 0 0,0-2 0,-1 0 0,1-1 0,24-6 0,-25 3 0,0 1 0,0 1 0,42 0 0,-5 1 0,-42-1 0,0 0 0,0-1 0,0 0 0,-1-2 0,18-8 0,44-12 0,234-64 0,-249 71 0,123-20 0,-177 37 0,66-14 0,-49 9 0,0 1 0,1 2 0,35-3 0,30 7 0,-37 1 0,0-2 0,78-12 0,-96 8 0,42-1 0,-53 6 0,0-2 0,-1-1 0,1-1 0,38-10 0,-36 6 0,1 1 0,0 2 0,33-2 0,-56 6 0,12-2 0,1-1 0,35-12 0,-37 10 0,1 0 0,-1 2 0,22-3 0,-6 1 0,0 0 0,-1-2 0,36-14 0,47-12 0,-97 29 0,0 0 0,16-9 0,-21 9 0,0 0 0,1 0 0,-1 2 0,22-5 0,-23 6 0,0-1 0,1 0 0,-2-1 0,1 0 0,0-1 0,-1 0 0,11-7 0,-6 3 0,1 1 0,23-8 0,43-14 0,15-5 0,-20 9 0,-55 18 0,-1 0 0,1 2 0,0 0 0,1 1 0,41-2 0,-53 6 0,-1 0 0,1-1 0,-1 0 0,0-1 0,0 0 0,14-6 0,63-33 0,-32 11 0,-1-2 0,-2-3 0,-2-2 0,74-70 0,39-55 0,-76 54 0,-62 74 0,-4 5 0,98-119 0,-94 117 0,35-55 0,-3 3 0,25-46 0,-62 94 0,45-100 0,-46 94 0,-2-2 0,15-51 0,-28 79 0,50-110 0,-46 92 0,-2 0 0,-1 0 0,-1 0 0,-2-1 0,-2-43 0,-2-347 0,0 418 0,1-1 0,-1 1 0,0-1 0,-1 1 0,0-1 0,0 1 0,-1 0 0,0 0 0,0 0 0,0 0 0,-7-8 0,-43-83 0,29 58 0,-39-47 0,49 71 0,0 0 0,-2 1 0,0 0 0,0 1 0,-21-13 0,-134-74 0,162 96 0,1 1 0,-1 1 0,0-1 0,-9-1 0,-32-14 0,-110-71 0,67 44 0,68 36 0,1-2 0,0-1 0,-27-19 0,23 13 0,-2 1 0,-59-26 0,3 1 0,70 36 0,-1-1 0,0 2 0,-1 0 0,-20-3 0,15 3 0,-38-14 0,37 10 0,0 0 0,-1 2 0,-40-8 0,-91-10 0,124 20 0,0-1 0,-53-20 0,49 15 0,1 0 0,-80-22 0,-67 6 0,131 21 0,-86-23 0,-7-1 0,-117-21 0,127 24 0,12-4 0,82 20 0,0 2 0,-80-10 0,75 15 0,0-3 0,-65-19 0,-21-4 0,60 19 0,0 3 0,-102-1 0,123 8 0,-66-11 0,43 4 0,-70-13 0,84 11 0,-98-5 0,-553 14 0,351 4 0,-361-2 0,664 3 0,1 2 0,-74 16 0,4 7 0,72-14 0,0-3 0,-71 6 0,83-15 0,-1 2 0,1 2 0,0 2 0,-70 22 0,-7 3 0,-8 3 0,92-25 0,-63 13 0,-15 4 0,51-9 0,28-10 0,1 2 0,-51 24 0,27-9 0,-91 30 0,83-34 0,-57 24 0,-7 0 0,84-32 0,2 1 0,-79 40 0,49-21 0,51-25 0,-36 19 0,-4 6 0,-2-2 0,-90 31 0,136-56 0,-1 0 0,1 2 0,0-1 0,1 2 0,0 0 0,0 1 0,1 1 0,-21 21 0,-5 3 0,28-26 0,1 1 0,-16 18 0,4-2 0,-31 26 0,-1 2 0,23-20 0,-72 81 0,24-23 0,37-44 0,-51 73 0,89-113 0,-2 0 0,1-1 0,-1-1 0,-16 13 0,13-11 0,1 0 0,-16 18 0,3 4 0,-25 47 0,30-47 0,-1-1 0,-23 28 0,33-46 0,1 0 0,1 1 0,0 0 0,-9 26 0,4-10 0,-12 29 0,-21 42 0,38-87 0,2 0 0,0 0 0,0 0 0,1 1 0,1 0 0,0-1 0,0 22 0,3 102 0,3-59 0,-3-30 0,-2-21 0,2 0 0,1 0 0,1 0 0,2-1 0,11 46 0,-10-59 0,5 19 0,1 0 0,3-1 0,23 42 0,-28-57 0,-1 1 0,9 24 0,-12-26 0,1 0 0,1 0 0,16 25 0,49 46 0,-7-8 0,-34-32 0,-17-25 0,22 27 0,-22-33 0,31 35 0,73 107 0,-111-147 0,1 0 0,0-1 0,0 0 0,1 0 0,17 13 0,21 20 0,-38-31 0,1-1 0,0 0 0,1-1 0,0 0 0,0 0 0,1-1 0,0-1 0,1 0 0,-1-1 0,1 0 0,1-1 0,-1 0 0,1-1 0,0 0 0,0-1 0,16 1 0,-2-1 0,1 1 0,52 13 0,-54-9 0,0-2 0,0-1 0,38 1 0,-31-6 0,-26-1 0,0 1 0,1 0 0,-1 0 0,0 0 0,0 1 0,0 0 0,0 1 0,-1 0 0,1 0 0,0 0 0,-1 1 0,1 0 0,10 7 0,-14-8-91,0 0 0,-1 1 0,1 0 0,-1-1 0,1 1 0,-1 1 0,0-1 0,0 0 0,-1 1 0,1-1 0,-1 1 0,0 0 0,0 0 0,2 6 0,1 7-6735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EB0E77-7F23-4B78-BCD3-10B052E36976}" type="datetimeFigureOut">
              <a:rPr lang="de-CH" smtClean="0"/>
              <a:t>09.09.2026</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EDC822-C7D5-44A9-9DAA-79A2FA6BDEEB}" type="slidenum">
              <a:rPr lang="de-CH" smtClean="0"/>
              <a:t>‹Nr.›</a:t>
            </a:fld>
            <a:endParaRPr lang="de-CH"/>
          </a:p>
        </p:txBody>
      </p:sp>
    </p:spTree>
    <p:extLst>
      <p:ext uri="{BB962C8B-B14F-4D97-AF65-F5344CB8AC3E}">
        <p14:creationId xmlns:p14="http://schemas.microsoft.com/office/powerpoint/2010/main" val="2129089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0CEDC822-C7D5-44A9-9DAA-79A2FA6BDEEB}" type="slidenum">
              <a:rPr lang="de-CH" smtClean="0"/>
              <a:t>3</a:t>
            </a:fld>
            <a:endParaRPr lang="de-CH"/>
          </a:p>
        </p:txBody>
      </p:sp>
    </p:spTree>
    <p:extLst>
      <p:ext uri="{BB962C8B-B14F-4D97-AF65-F5344CB8AC3E}">
        <p14:creationId xmlns:p14="http://schemas.microsoft.com/office/powerpoint/2010/main" val="859741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Mächtige Kopfschmerzen.</a:t>
            </a:r>
          </a:p>
        </p:txBody>
      </p:sp>
      <p:sp>
        <p:nvSpPr>
          <p:cNvPr id="4" name="Foliennummernplatzhalter 3"/>
          <p:cNvSpPr>
            <a:spLocks noGrp="1"/>
          </p:cNvSpPr>
          <p:nvPr>
            <p:ph type="sldNum" sz="quarter" idx="5"/>
          </p:nvPr>
        </p:nvSpPr>
        <p:spPr/>
        <p:txBody>
          <a:bodyPr/>
          <a:lstStyle/>
          <a:p>
            <a:fld id="{0CEDC822-C7D5-44A9-9DAA-79A2FA6BDEEB}" type="slidenum">
              <a:rPr lang="de-CH" smtClean="0"/>
              <a:t>6</a:t>
            </a:fld>
            <a:endParaRPr lang="de-CH"/>
          </a:p>
        </p:txBody>
      </p:sp>
    </p:spTree>
    <p:extLst>
      <p:ext uri="{BB962C8B-B14F-4D97-AF65-F5344CB8AC3E}">
        <p14:creationId xmlns:p14="http://schemas.microsoft.com/office/powerpoint/2010/main" val="3199532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Abbildungen: 2 Spezialfälle, die später noch einmal wichtig werden. Verweis auf </a:t>
            </a:r>
            <a:r>
              <a:rPr lang="de-CH" dirty="0" err="1"/>
              <a:t>Geogebra</a:t>
            </a:r>
            <a:r>
              <a:rPr lang="de-CH" dirty="0"/>
              <a:t>-Applet zur Exponentialfunktion.</a:t>
            </a:r>
          </a:p>
        </p:txBody>
      </p:sp>
      <p:sp>
        <p:nvSpPr>
          <p:cNvPr id="4" name="Foliennummernplatzhalter 3"/>
          <p:cNvSpPr>
            <a:spLocks noGrp="1"/>
          </p:cNvSpPr>
          <p:nvPr>
            <p:ph type="sldNum" sz="quarter" idx="5"/>
          </p:nvPr>
        </p:nvSpPr>
        <p:spPr/>
        <p:txBody>
          <a:bodyPr/>
          <a:lstStyle/>
          <a:p>
            <a:fld id="{0CEDC822-C7D5-44A9-9DAA-79A2FA6BDEEB}" type="slidenum">
              <a:rPr lang="de-CH" smtClean="0"/>
              <a:t>8</a:t>
            </a:fld>
            <a:endParaRPr lang="de-CH"/>
          </a:p>
        </p:txBody>
      </p:sp>
    </p:spTree>
    <p:extLst>
      <p:ext uri="{BB962C8B-B14F-4D97-AF65-F5344CB8AC3E}">
        <p14:creationId xmlns:p14="http://schemas.microsoft.com/office/powerpoint/2010/main" val="2668047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Eigentlich ist die Reihenfolge hier etwas irreführend. Diese Animation existiert ja nur, weil man mithilfe des Logarithmus das gerade Bild ungefähr rekonstruiert hat. Aber es gibt ja auch die vier Studien, </a:t>
            </a:r>
            <a:r>
              <a:rPr lang="de-CH" dirty="0" err="1"/>
              <a:t>vllt</a:t>
            </a:r>
            <a:r>
              <a:rPr lang="de-CH" dirty="0"/>
              <a:t>. Kann man es so begründen.</a:t>
            </a:r>
          </a:p>
        </p:txBody>
      </p:sp>
      <p:sp>
        <p:nvSpPr>
          <p:cNvPr id="4" name="Foliennummernplatzhalter 3"/>
          <p:cNvSpPr>
            <a:spLocks noGrp="1"/>
          </p:cNvSpPr>
          <p:nvPr>
            <p:ph type="sldNum" sz="quarter" idx="5"/>
          </p:nvPr>
        </p:nvSpPr>
        <p:spPr/>
        <p:txBody>
          <a:bodyPr/>
          <a:lstStyle/>
          <a:p>
            <a:fld id="{0CEDC822-C7D5-44A9-9DAA-79A2FA6BDEEB}" type="slidenum">
              <a:rPr lang="de-CH" smtClean="0"/>
              <a:t>10</a:t>
            </a:fld>
            <a:endParaRPr lang="de-CH"/>
          </a:p>
        </p:txBody>
      </p:sp>
    </p:spTree>
    <p:extLst>
      <p:ext uri="{BB962C8B-B14F-4D97-AF65-F5344CB8AC3E}">
        <p14:creationId xmlns:p14="http://schemas.microsoft.com/office/powerpoint/2010/main" val="585379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a:t>Diese Konstruktion ist meistens praktischer.</a:t>
            </a:r>
          </a:p>
        </p:txBody>
      </p:sp>
      <p:sp>
        <p:nvSpPr>
          <p:cNvPr id="4" name="Foliennummernplatzhalter 3"/>
          <p:cNvSpPr>
            <a:spLocks noGrp="1"/>
          </p:cNvSpPr>
          <p:nvPr>
            <p:ph type="sldNum" sz="quarter" idx="5"/>
          </p:nvPr>
        </p:nvSpPr>
        <p:spPr/>
        <p:txBody>
          <a:bodyPr/>
          <a:lstStyle/>
          <a:p>
            <a:fld id="{0CEDC822-C7D5-44A9-9DAA-79A2FA6BDEEB}" type="slidenum">
              <a:rPr lang="de-CH" smtClean="0"/>
              <a:t>13</a:t>
            </a:fld>
            <a:endParaRPr lang="de-CH"/>
          </a:p>
        </p:txBody>
      </p:sp>
    </p:spTree>
    <p:extLst>
      <p:ext uri="{BB962C8B-B14F-4D97-AF65-F5344CB8AC3E}">
        <p14:creationId xmlns:p14="http://schemas.microsoft.com/office/powerpoint/2010/main" val="2894195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0CEDC822-C7D5-44A9-9DAA-79A2FA6BDEEB}" type="slidenum">
              <a:rPr lang="de-CH" smtClean="0"/>
              <a:t>17</a:t>
            </a:fld>
            <a:endParaRPr lang="de-CH"/>
          </a:p>
        </p:txBody>
      </p:sp>
    </p:spTree>
    <p:extLst>
      <p:ext uri="{BB962C8B-B14F-4D97-AF65-F5344CB8AC3E}">
        <p14:creationId xmlns:p14="http://schemas.microsoft.com/office/powerpoint/2010/main" val="1672360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9C582E-23AF-F625-C3B6-4D2C91DFD193}"/>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F2AB120B-A75D-C758-AC7B-7C283980E1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8E8120F8-8816-D7C1-6799-1FB6B1CB0B85}"/>
              </a:ext>
            </a:extLst>
          </p:cNvPr>
          <p:cNvSpPr>
            <a:spLocks noGrp="1"/>
          </p:cNvSpPr>
          <p:nvPr>
            <p:ph type="dt" sz="half" idx="10"/>
          </p:nvPr>
        </p:nvSpPr>
        <p:spPr/>
        <p:txBody>
          <a:bodyPr/>
          <a:lstStyle/>
          <a:p>
            <a:fld id="{835AA7D8-53D4-4EB7-B5BB-6D0879285656}" type="datetimeFigureOut">
              <a:rPr lang="de-CH" smtClean="0"/>
              <a:t>09.09.2026</a:t>
            </a:fld>
            <a:endParaRPr lang="de-CH"/>
          </a:p>
        </p:txBody>
      </p:sp>
      <p:sp>
        <p:nvSpPr>
          <p:cNvPr id="5" name="Fußzeilenplatzhalter 4">
            <a:extLst>
              <a:ext uri="{FF2B5EF4-FFF2-40B4-BE49-F238E27FC236}">
                <a16:creationId xmlns:a16="http://schemas.microsoft.com/office/drawing/2014/main" id="{F6314579-20B7-9808-F98F-09BA119F8AC7}"/>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C52DE70E-CE38-BA50-FB67-7647D8914E86}"/>
              </a:ext>
            </a:extLst>
          </p:cNvPr>
          <p:cNvSpPr>
            <a:spLocks noGrp="1"/>
          </p:cNvSpPr>
          <p:nvPr>
            <p:ph type="sldNum" sz="quarter" idx="12"/>
          </p:nvPr>
        </p:nvSpPr>
        <p:spPr/>
        <p:txBody>
          <a:bodyPr/>
          <a:lstStyle/>
          <a:p>
            <a:fld id="{4FC39ADB-004E-4C39-ABC1-E4E8958C15BC}" type="slidenum">
              <a:rPr lang="de-CH" smtClean="0"/>
              <a:t>‹Nr.›</a:t>
            </a:fld>
            <a:endParaRPr lang="de-CH"/>
          </a:p>
        </p:txBody>
      </p:sp>
    </p:spTree>
    <p:extLst>
      <p:ext uri="{BB962C8B-B14F-4D97-AF65-F5344CB8AC3E}">
        <p14:creationId xmlns:p14="http://schemas.microsoft.com/office/powerpoint/2010/main" val="2394288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AC9B51-A49F-FA03-0A7F-766160B280E9}"/>
              </a:ext>
            </a:extLst>
          </p:cNvPr>
          <p:cNvSpPr>
            <a:spLocks noGrp="1"/>
          </p:cNvSpPr>
          <p:nvPr>
            <p:ph type="title"/>
          </p:nvPr>
        </p:nvSpPr>
        <p:spPr/>
        <p:txBody>
          <a:bodyPr/>
          <a:lstStyle/>
          <a:p>
            <a:r>
              <a:rPr lang="de-DE"/>
              <a:t>Mastertitelformat bearbeiten</a:t>
            </a:r>
            <a:endParaRPr lang="de-CH"/>
          </a:p>
        </p:txBody>
      </p:sp>
      <p:sp>
        <p:nvSpPr>
          <p:cNvPr id="3" name="Inhaltsplatzhalter 2">
            <a:extLst>
              <a:ext uri="{FF2B5EF4-FFF2-40B4-BE49-F238E27FC236}">
                <a16:creationId xmlns:a16="http://schemas.microsoft.com/office/drawing/2014/main" id="{C82D753D-F95C-E0D4-EBC4-17F80641F76A}"/>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0BD0992B-4931-22DE-2627-AF1A9D2BB77E}"/>
              </a:ext>
            </a:extLst>
          </p:cNvPr>
          <p:cNvSpPr>
            <a:spLocks noGrp="1"/>
          </p:cNvSpPr>
          <p:nvPr>
            <p:ph type="dt" sz="half" idx="10"/>
          </p:nvPr>
        </p:nvSpPr>
        <p:spPr/>
        <p:txBody>
          <a:bodyPr/>
          <a:lstStyle/>
          <a:p>
            <a:fld id="{835AA7D8-53D4-4EB7-B5BB-6D0879285656}" type="datetimeFigureOut">
              <a:rPr lang="de-CH" smtClean="0"/>
              <a:t>09.09.2026</a:t>
            </a:fld>
            <a:endParaRPr lang="de-CH"/>
          </a:p>
        </p:txBody>
      </p:sp>
      <p:sp>
        <p:nvSpPr>
          <p:cNvPr id="5" name="Fußzeilenplatzhalter 4">
            <a:extLst>
              <a:ext uri="{FF2B5EF4-FFF2-40B4-BE49-F238E27FC236}">
                <a16:creationId xmlns:a16="http://schemas.microsoft.com/office/drawing/2014/main" id="{1C9D9B8D-BBFF-3CF8-7488-BB80AB02C92D}"/>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00FFD6A2-AC92-79AB-1DC2-757B49122228}"/>
              </a:ext>
            </a:extLst>
          </p:cNvPr>
          <p:cNvSpPr>
            <a:spLocks noGrp="1"/>
          </p:cNvSpPr>
          <p:nvPr>
            <p:ph type="sldNum" sz="quarter" idx="12"/>
          </p:nvPr>
        </p:nvSpPr>
        <p:spPr/>
        <p:txBody>
          <a:bodyPr/>
          <a:lstStyle/>
          <a:p>
            <a:fld id="{4FC39ADB-004E-4C39-ABC1-E4E8958C15BC}" type="slidenum">
              <a:rPr lang="de-CH" smtClean="0"/>
              <a:t>‹Nr.›</a:t>
            </a:fld>
            <a:endParaRPr lang="de-CH"/>
          </a:p>
        </p:txBody>
      </p:sp>
    </p:spTree>
    <p:extLst>
      <p:ext uri="{BB962C8B-B14F-4D97-AF65-F5344CB8AC3E}">
        <p14:creationId xmlns:p14="http://schemas.microsoft.com/office/powerpoint/2010/main" val="3280070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0BF14E-9702-D07C-380E-195572B2793B}"/>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CH"/>
          </a:p>
        </p:txBody>
      </p:sp>
      <p:sp>
        <p:nvSpPr>
          <p:cNvPr id="3" name="Textplatzhalter 2">
            <a:extLst>
              <a:ext uri="{FF2B5EF4-FFF2-40B4-BE49-F238E27FC236}">
                <a16:creationId xmlns:a16="http://schemas.microsoft.com/office/drawing/2014/main" id="{3B3372A0-77C2-ED52-C392-15F9B4BE91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BC6E7ED8-D952-AACE-D3C1-254D87EAB3FF}"/>
              </a:ext>
            </a:extLst>
          </p:cNvPr>
          <p:cNvSpPr>
            <a:spLocks noGrp="1"/>
          </p:cNvSpPr>
          <p:nvPr>
            <p:ph type="dt" sz="half" idx="10"/>
          </p:nvPr>
        </p:nvSpPr>
        <p:spPr/>
        <p:txBody>
          <a:bodyPr/>
          <a:lstStyle/>
          <a:p>
            <a:fld id="{835AA7D8-53D4-4EB7-B5BB-6D0879285656}" type="datetimeFigureOut">
              <a:rPr lang="de-CH" smtClean="0"/>
              <a:t>09.09.2026</a:t>
            </a:fld>
            <a:endParaRPr lang="de-CH"/>
          </a:p>
        </p:txBody>
      </p:sp>
      <p:sp>
        <p:nvSpPr>
          <p:cNvPr id="5" name="Fußzeilenplatzhalter 4">
            <a:extLst>
              <a:ext uri="{FF2B5EF4-FFF2-40B4-BE49-F238E27FC236}">
                <a16:creationId xmlns:a16="http://schemas.microsoft.com/office/drawing/2014/main" id="{623CA0BA-426C-506B-3F01-D881F3ECE356}"/>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D5479F17-1F71-FCEB-30A7-B2EA5011E540}"/>
              </a:ext>
            </a:extLst>
          </p:cNvPr>
          <p:cNvSpPr>
            <a:spLocks noGrp="1"/>
          </p:cNvSpPr>
          <p:nvPr>
            <p:ph type="sldNum" sz="quarter" idx="12"/>
          </p:nvPr>
        </p:nvSpPr>
        <p:spPr/>
        <p:txBody>
          <a:bodyPr/>
          <a:lstStyle/>
          <a:p>
            <a:fld id="{4FC39ADB-004E-4C39-ABC1-E4E8958C15BC}" type="slidenum">
              <a:rPr lang="de-CH" smtClean="0"/>
              <a:t>‹Nr.›</a:t>
            </a:fld>
            <a:endParaRPr lang="de-CH"/>
          </a:p>
        </p:txBody>
      </p:sp>
    </p:spTree>
    <p:extLst>
      <p:ext uri="{BB962C8B-B14F-4D97-AF65-F5344CB8AC3E}">
        <p14:creationId xmlns:p14="http://schemas.microsoft.com/office/powerpoint/2010/main" val="3944745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31D1BB-8348-C7E2-BBBB-7F988F7DC54B}"/>
              </a:ext>
            </a:extLst>
          </p:cNvPr>
          <p:cNvSpPr>
            <a:spLocks noGrp="1"/>
          </p:cNvSpPr>
          <p:nvPr>
            <p:ph type="title"/>
          </p:nvPr>
        </p:nvSpPr>
        <p:spPr/>
        <p:txBody>
          <a:bodyPr/>
          <a:lstStyle/>
          <a:p>
            <a:r>
              <a:rPr lang="de-DE"/>
              <a:t>Mastertitelformat bearbeiten</a:t>
            </a:r>
            <a:endParaRPr lang="de-CH"/>
          </a:p>
        </p:txBody>
      </p:sp>
      <p:sp>
        <p:nvSpPr>
          <p:cNvPr id="3" name="Inhaltsplatzhalter 2">
            <a:extLst>
              <a:ext uri="{FF2B5EF4-FFF2-40B4-BE49-F238E27FC236}">
                <a16:creationId xmlns:a16="http://schemas.microsoft.com/office/drawing/2014/main" id="{47899A8C-BDED-D87A-0E6B-6120B02D387F}"/>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a:extLst>
              <a:ext uri="{FF2B5EF4-FFF2-40B4-BE49-F238E27FC236}">
                <a16:creationId xmlns:a16="http://schemas.microsoft.com/office/drawing/2014/main" id="{93D41BC7-B16A-72D7-D7A8-137970B4B69E}"/>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a:extLst>
              <a:ext uri="{FF2B5EF4-FFF2-40B4-BE49-F238E27FC236}">
                <a16:creationId xmlns:a16="http://schemas.microsoft.com/office/drawing/2014/main" id="{8D9A8FF5-140E-BD29-CFAE-EFFDDA82231B}"/>
              </a:ext>
            </a:extLst>
          </p:cNvPr>
          <p:cNvSpPr>
            <a:spLocks noGrp="1"/>
          </p:cNvSpPr>
          <p:nvPr>
            <p:ph type="dt" sz="half" idx="10"/>
          </p:nvPr>
        </p:nvSpPr>
        <p:spPr/>
        <p:txBody>
          <a:bodyPr/>
          <a:lstStyle/>
          <a:p>
            <a:fld id="{835AA7D8-53D4-4EB7-B5BB-6D0879285656}" type="datetimeFigureOut">
              <a:rPr lang="de-CH" smtClean="0"/>
              <a:t>09.09.2026</a:t>
            </a:fld>
            <a:endParaRPr lang="de-CH"/>
          </a:p>
        </p:txBody>
      </p:sp>
      <p:sp>
        <p:nvSpPr>
          <p:cNvPr id="6" name="Fußzeilenplatzhalter 5">
            <a:extLst>
              <a:ext uri="{FF2B5EF4-FFF2-40B4-BE49-F238E27FC236}">
                <a16:creationId xmlns:a16="http://schemas.microsoft.com/office/drawing/2014/main" id="{85A9CBED-B740-D338-AE46-7E56E1CCB362}"/>
              </a:ext>
            </a:extLst>
          </p:cNvPr>
          <p:cNvSpPr>
            <a:spLocks noGrp="1"/>
          </p:cNvSpPr>
          <p:nvPr>
            <p:ph type="ftr" sz="quarter" idx="11"/>
          </p:nvPr>
        </p:nvSpPr>
        <p:spPr/>
        <p:txBody>
          <a:bodyPr/>
          <a:lstStyle/>
          <a:p>
            <a:endParaRPr lang="de-CH"/>
          </a:p>
        </p:txBody>
      </p:sp>
      <p:sp>
        <p:nvSpPr>
          <p:cNvPr id="7" name="Foliennummernplatzhalter 6">
            <a:extLst>
              <a:ext uri="{FF2B5EF4-FFF2-40B4-BE49-F238E27FC236}">
                <a16:creationId xmlns:a16="http://schemas.microsoft.com/office/drawing/2014/main" id="{3406A00C-7076-E935-9EF8-865360E3D5D0}"/>
              </a:ext>
            </a:extLst>
          </p:cNvPr>
          <p:cNvSpPr>
            <a:spLocks noGrp="1"/>
          </p:cNvSpPr>
          <p:nvPr>
            <p:ph type="sldNum" sz="quarter" idx="12"/>
          </p:nvPr>
        </p:nvSpPr>
        <p:spPr/>
        <p:txBody>
          <a:bodyPr/>
          <a:lstStyle/>
          <a:p>
            <a:fld id="{4FC39ADB-004E-4C39-ABC1-E4E8958C15BC}" type="slidenum">
              <a:rPr lang="de-CH" smtClean="0"/>
              <a:t>‹Nr.›</a:t>
            </a:fld>
            <a:endParaRPr lang="de-CH"/>
          </a:p>
        </p:txBody>
      </p:sp>
    </p:spTree>
    <p:extLst>
      <p:ext uri="{BB962C8B-B14F-4D97-AF65-F5344CB8AC3E}">
        <p14:creationId xmlns:p14="http://schemas.microsoft.com/office/powerpoint/2010/main" val="2644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0DF81B-59AA-5E89-825A-5513A64F6DFE}"/>
              </a:ext>
            </a:extLst>
          </p:cNvPr>
          <p:cNvSpPr>
            <a:spLocks noGrp="1"/>
          </p:cNvSpPr>
          <p:nvPr>
            <p:ph type="title"/>
          </p:nvPr>
        </p:nvSpPr>
        <p:spPr>
          <a:xfrm>
            <a:off x="839788" y="365125"/>
            <a:ext cx="10515600" cy="1325563"/>
          </a:xfrm>
        </p:spPr>
        <p:txBody>
          <a:bodyPr/>
          <a:lstStyle/>
          <a:p>
            <a:r>
              <a:rPr lang="de-DE"/>
              <a:t>Mastertitelformat bearbeiten</a:t>
            </a:r>
            <a:endParaRPr lang="de-CH"/>
          </a:p>
        </p:txBody>
      </p:sp>
      <p:sp>
        <p:nvSpPr>
          <p:cNvPr id="3" name="Textplatzhalter 2">
            <a:extLst>
              <a:ext uri="{FF2B5EF4-FFF2-40B4-BE49-F238E27FC236}">
                <a16:creationId xmlns:a16="http://schemas.microsoft.com/office/drawing/2014/main" id="{D81ADDB5-99DB-60F1-AA7F-1AB577FC8E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31FB497A-0EC8-0C63-983B-1F951904F4D3}"/>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a:extLst>
              <a:ext uri="{FF2B5EF4-FFF2-40B4-BE49-F238E27FC236}">
                <a16:creationId xmlns:a16="http://schemas.microsoft.com/office/drawing/2014/main" id="{5639CD18-78CC-CD68-A999-2451591449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41AE9D4D-DFA4-6BA4-6BF5-6798982F15C7}"/>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a:extLst>
              <a:ext uri="{FF2B5EF4-FFF2-40B4-BE49-F238E27FC236}">
                <a16:creationId xmlns:a16="http://schemas.microsoft.com/office/drawing/2014/main" id="{72F1B1C5-7A22-799F-94CF-11DE93BE6DCA}"/>
              </a:ext>
            </a:extLst>
          </p:cNvPr>
          <p:cNvSpPr>
            <a:spLocks noGrp="1"/>
          </p:cNvSpPr>
          <p:nvPr>
            <p:ph type="dt" sz="half" idx="10"/>
          </p:nvPr>
        </p:nvSpPr>
        <p:spPr/>
        <p:txBody>
          <a:bodyPr/>
          <a:lstStyle/>
          <a:p>
            <a:fld id="{835AA7D8-53D4-4EB7-B5BB-6D0879285656}" type="datetimeFigureOut">
              <a:rPr lang="de-CH" smtClean="0"/>
              <a:t>09.09.2026</a:t>
            </a:fld>
            <a:endParaRPr lang="de-CH"/>
          </a:p>
        </p:txBody>
      </p:sp>
      <p:sp>
        <p:nvSpPr>
          <p:cNvPr id="8" name="Fußzeilenplatzhalter 7">
            <a:extLst>
              <a:ext uri="{FF2B5EF4-FFF2-40B4-BE49-F238E27FC236}">
                <a16:creationId xmlns:a16="http://schemas.microsoft.com/office/drawing/2014/main" id="{18033B37-4C91-9115-764D-DAF8A135F0D3}"/>
              </a:ext>
            </a:extLst>
          </p:cNvPr>
          <p:cNvSpPr>
            <a:spLocks noGrp="1"/>
          </p:cNvSpPr>
          <p:nvPr>
            <p:ph type="ftr" sz="quarter" idx="11"/>
          </p:nvPr>
        </p:nvSpPr>
        <p:spPr/>
        <p:txBody>
          <a:bodyPr/>
          <a:lstStyle/>
          <a:p>
            <a:endParaRPr lang="de-CH"/>
          </a:p>
        </p:txBody>
      </p:sp>
      <p:sp>
        <p:nvSpPr>
          <p:cNvPr id="9" name="Foliennummernplatzhalter 8">
            <a:extLst>
              <a:ext uri="{FF2B5EF4-FFF2-40B4-BE49-F238E27FC236}">
                <a16:creationId xmlns:a16="http://schemas.microsoft.com/office/drawing/2014/main" id="{C1334073-E1A4-DCC7-7345-D58EFBFA6361}"/>
              </a:ext>
            </a:extLst>
          </p:cNvPr>
          <p:cNvSpPr>
            <a:spLocks noGrp="1"/>
          </p:cNvSpPr>
          <p:nvPr>
            <p:ph type="sldNum" sz="quarter" idx="12"/>
          </p:nvPr>
        </p:nvSpPr>
        <p:spPr/>
        <p:txBody>
          <a:bodyPr/>
          <a:lstStyle/>
          <a:p>
            <a:fld id="{4FC39ADB-004E-4C39-ABC1-E4E8958C15BC}" type="slidenum">
              <a:rPr lang="de-CH" smtClean="0"/>
              <a:t>‹Nr.›</a:t>
            </a:fld>
            <a:endParaRPr lang="de-CH"/>
          </a:p>
        </p:txBody>
      </p:sp>
    </p:spTree>
    <p:extLst>
      <p:ext uri="{BB962C8B-B14F-4D97-AF65-F5344CB8AC3E}">
        <p14:creationId xmlns:p14="http://schemas.microsoft.com/office/powerpoint/2010/main" val="2302611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EE6817-1300-5E8B-CEFE-A07F32A608FF}"/>
              </a:ext>
            </a:extLst>
          </p:cNvPr>
          <p:cNvSpPr>
            <a:spLocks noGrp="1"/>
          </p:cNvSpPr>
          <p:nvPr>
            <p:ph type="title"/>
          </p:nvPr>
        </p:nvSpPr>
        <p:spPr/>
        <p:txBody>
          <a:bodyPr/>
          <a:lstStyle/>
          <a:p>
            <a:r>
              <a:rPr lang="de-DE"/>
              <a:t>Mastertitelformat bearbeiten</a:t>
            </a:r>
            <a:endParaRPr lang="de-CH"/>
          </a:p>
        </p:txBody>
      </p:sp>
      <p:sp>
        <p:nvSpPr>
          <p:cNvPr id="3" name="Datumsplatzhalter 2">
            <a:extLst>
              <a:ext uri="{FF2B5EF4-FFF2-40B4-BE49-F238E27FC236}">
                <a16:creationId xmlns:a16="http://schemas.microsoft.com/office/drawing/2014/main" id="{2987B4F5-2469-CE39-972B-E4F3302B0289}"/>
              </a:ext>
            </a:extLst>
          </p:cNvPr>
          <p:cNvSpPr>
            <a:spLocks noGrp="1"/>
          </p:cNvSpPr>
          <p:nvPr>
            <p:ph type="dt" sz="half" idx="10"/>
          </p:nvPr>
        </p:nvSpPr>
        <p:spPr/>
        <p:txBody>
          <a:bodyPr/>
          <a:lstStyle/>
          <a:p>
            <a:fld id="{835AA7D8-53D4-4EB7-B5BB-6D0879285656}" type="datetimeFigureOut">
              <a:rPr lang="de-CH" smtClean="0"/>
              <a:t>09.09.2026</a:t>
            </a:fld>
            <a:endParaRPr lang="de-CH"/>
          </a:p>
        </p:txBody>
      </p:sp>
      <p:sp>
        <p:nvSpPr>
          <p:cNvPr id="4" name="Fußzeilenplatzhalter 3">
            <a:extLst>
              <a:ext uri="{FF2B5EF4-FFF2-40B4-BE49-F238E27FC236}">
                <a16:creationId xmlns:a16="http://schemas.microsoft.com/office/drawing/2014/main" id="{C4C24929-2F38-1207-8219-91C64ABA9272}"/>
              </a:ext>
            </a:extLst>
          </p:cNvPr>
          <p:cNvSpPr>
            <a:spLocks noGrp="1"/>
          </p:cNvSpPr>
          <p:nvPr>
            <p:ph type="ftr" sz="quarter" idx="11"/>
          </p:nvPr>
        </p:nvSpPr>
        <p:spPr/>
        <p:txBody>
          <a:bodyPr/>
          <a:lstStyle/>
          <a:p>
            <a:endParaRPr lang="de-CH"/>
          </a:p>
        </p:txBody>
      </p:sp>
      <p:sp>
        <p:nvSpPr>
          <p:cNvPr id="5" name="Foliennummernplatzhalter 4">
            <a:extLst>
              <a:ext uri="{FF2B5EF4-FFF2-40B4-BE49-F238E27FC236}">
                <a16:creationId xmlns:a16="http://schemas.microsoft.com/office/drawing/2014/main" id="{DBC79E91-268B-ACCA-BECA-55E17703F0AF}"/>
              </a:ext>
            </a:extLst>
          </p:cNvPr>
          <p:cNvSpPr>
            <a:spLocks noGrp="1"/>
          </p:cNvSpPr>
          <p:nvPr>
            <p:ph type="sldNum" sz="quarter" idx="12"/>
          </p:nvPr>
        </p:nvSpPr>
        <p:spPr/>
        <p:txBody>
          <a:bodyPr/>
          <a:lstStyle/>
          <a:p>
            <a:fld id="{4FC39ADB-004E-4C39-ABC1-E4E8958C15BC}" type="slidenum">
              <a:rPr lang="de-CH" smtClean="0"/>
              <a:t>‹Nr.›</a:t>
            </a:fld>
            <a:endParaRPr lang="de-CH"/>
          </a:p>
        </p:txBody>
      </p:sp>
    </p:spTree>
    <p:extLst>
      <p:ext uri="{BB962C8B-B14F-4D97-AF65-F5344CB8AC3E}">
        <p14:creationId xmlns:p14="http://schemas.microsoft.com/office/powerpoint/2010/main" val="1216268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75FAAF8-F708-CA9F-27CF-D09517B568AD}"/>
              </a:ext>
            </a:extLst>
          </p:cNvPr>
          <p:cNvSpPr>
            <a:spLocks noGrp="1"/>
          </p:cNvSpPr>
          <p:nvPr>
            <p:ph type="dt" sz="half" idx="10"/>
          </p:nvPr>
        </p:nvSpPr>
        <p:spPr/>
        <p:txBody>
          <a:bodyPr/>
          <a:lstStyle/>
          <a:p>
            <a:fld id="{835AA7D8-53D4-4EB7-B5BB-6D0879285656}" type="datetimeFigureOut">
              <a:rPr lang="de-CH" smtClean="0"/>
              <a:t>09.09.2026</a:t>
            </a:fld>
            <a:endParaRPr lang="de-CH"/>
          </a:p>
        </p:txBody>
      </p:sp>
      <p:sp>
        <p:nvSpPr>
          <p:cNvPr id="3" name="Fußzeilenplatzhalter 2">
            <a:extLst>
              <a:ext uri="{FF2B5EF4-FFF2-40B4-BE49-F238E27FC236}">
                <a16:creationId xmlns:a16="http://schemas.microsoft.com/office/drawing/2014/main" id="{4954A2C1-043C-78CA-6C68-8E6078B24667}"/>
              </a:ext>
            </a:extLst>
          </p:cNvPr>
          <p:cNvSpPr>
            <a:spLocks noGrp="1"/>
          </p:cNvSpPr>
          <p:nvPr>
            <p:ph type="ftr" sz="quarter" idx="11"/>
          </p:nvPr>
        </p:nvSpPr>
        <p:spPr/>
        <p:txBody>
          <a:bodyPr/>
          <a:lstStyle/>
          <a:p>
            <a:endParaRPr lang="de-CH"/>
          </a:p>
        </p:txBody>
      </p:sp>
      <p:sp>
        <p:nvSpPr>
          <p:cNvPr id="4" name="Foliennummernplatzhalter 3">
            <a:extLst>
              <a:ext uri="{FF2B5EF4-FFF2-40B4-BE49-F238E27FC236}">
                <a16:creationId xmlns:a16="http://schemas.microsoft.com/office/drawing/2014/main" id="{206FA13B-CF55-2517-50F1-216F76E7B78C}"/>
              </a:ext>
            </a:extLst>
          </p:cNvPr>
          <p:cNvSpPr>
            <a:spLocks noGrp="1"/>
          </p:cNvSpPr>
          <p:nvPr>
            <p:ph type="sldNum" sz="quarter" idx="12"/>
          </p:nvPr>
        </p:nvSpPr>
        <p:spPr/>
        <p:txBody>
          <a:bodyPr/>
          <a:lstStyle/>
          <a:p>
            <a:fld id="{4FC39ADB-004E-4C39-ABC1-E4E8958C15BC}" type="slidenum">
              <a:rPr lang="de-CH" smtClean="0"/>
              <a:t>‹Nr.›</a:t>
            </a:fld>
            <a:endParaRPr lang="de-CH"/>
          </a:p>
        </p:txBody>
      </p:sp>
    </p:spTree>
    <p:extLst>
      <p:ext uri="{BB962C8B-B14F-4D97-AF65-F5344CB8AC3E}">
        <p14:creationId xmlns:p14="http://schemas.microsoft.com/office/powerpoint/2010/main" val="26674863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7FD7B2-687A-A361-830D-2DB4B8CE198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CH"/>
          </a:p>
        </p:txBody>
      </p:sp>
      <p:sp>
        <p:nvSpPr>
          <p:cNvPr id="3" name="Inhaltsplatzhalter 2">
            <a:extLst>
              <a:ext uri="{FF2B5EF4-FFF2-40B4-BE49-F238E27FC236}">
                <a16:creationId xmlns:a16="http://schemas.microsoft.com/office/drawing/2014/main" id="{DE1DAC17-065A-3C52-F8E5-38EFC8E252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a:extLst>
              <a:ext uri="{FF2B5EF4-FFF2-40B4-BE49-F238E27FC236}">
                <a16:creationId xmlns:a16="http://schemas.microsoft.com/office/drawing/2014/main" id="{40004418-40C2-3F00-FC1E-A6D7F529B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A2078256-E9B3-9A32-54CD-5BAC96B825B5}"/>
              </a:ext>
            </a:extLst>
          </p:cNvPr>
          <p:cNvSpPr>
            <a:spLocks noGrp="1"/>
          </p:cNvSpPr>
          <p:nvPr>
            <p:ph type="dt" sz="half" idx="10"/>
          </p:nvPr>
        </p:nvSpPr>
        <p:spPr/>
        <p:txBody>
          <a:bodyPr/>
          <a:lstStyle/>
          <a:p>
            <a:fld id="{835AA7D8-53D4-4EB7-B5BB-6D0879285656}" type="datetimeFigureOut">
              <a:rPr lang="de-CH" smtClean="0"/>
              <a:t>09.09.2026</a:t>
            </a:fld>
            <a:endParaRPr lang="de-CH"/>
          </a:p>
        </p:txBody>
      </p:sp>
      <p:sp>
        <p:nvSpPr>
          <p:cNvPr id="6" name="Fußzeilenplatzhalter 5">
            <a:extLst>
              <a:ext uri="{FF2B5EF4-FFF2-40B4-BE49-F238E27FC236}">
                <a16:creationId xmlns:a16="http://schemas.microsoft.com/office/drawing/2014/main" id="{46A3CA05-3B56-8734-050C-34521AF1ED43}"/>
              </a:ext>
            </a:extLst>
          </p:cNvPr>
          <p:cNvSpPr>
            <a:spLocks noGrp="1"/>
          </p:cNvSpPr>
          <p:nvPr>
            <p:ph type="ftr" sz="quarter" idx="11"/>
          </p:nvPr>
        </p:nvSpPr>
        <p:spPr/>
        <p:txBody>
          <a:bodyPr/>
          <a:lstStyle/>
          <a:p>
            <a:endParaRPr lang="de-CH"/>
          </a:p>
        </p:txBody>
      </p:sp>
      <p:sp>
        <p:nvSpPr>
          <p:cNvPr id="7" name="Foliennummernplatzhalter 6">
            <a:extLst>
              <a:ext uri="{FF2B5EF4-FFF2-40B4-BE49-F238E27FC236}">
                <a16:creationId xmlns:a16="http://schemas.microsoft.com/office/drawing/2014/main" id="{FD1DFF06-1EF5-39C1-EC10-8C1D86F98977}"/>
              </a:ext>
            </a:extLst>
          </p:cNvPr>
          <p:cNvSpPr>
            <a:spLocks noGrp="1"/>
          </p:cNvSpPr>
          <p:nvPr>
            <p:ph type="sldNum" sz="quarter" idx="12"/>
          </p:nvPr>
        </p:nvSpPr>
        <p:spPr/>
        <p:txBody>
          <a:bodyPr/>
          <a:lstStyle/>
          <a:p>
            <a:fld id="{4FC39ADB-004E-4C39-ABC1-E4E8958C15BC}" type="slidenum">
              <a:rPr lang="de-CH" smtClean="0"/>
              <a:t>‹Nr.›</a:t>
            </a:fld>
            <a:endParaRPr lang="de-CH"/>
          </a:p>
        </p:txBody>
      </p:sp>
    </p:spTree>
    <p:extLst>
      <p:ext uri="{BB962C8B-B14F-4D97-AF65-F5344CB8AC3E}">
        <p14:creationId xmlns:p14="http://schemas.microsoft.com/office/powerpoint/2010/main" val="1773925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3E93A3-3E37-FF92-38C3-F37137587C7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CH"/>
          </a:p>
        </p:txBody>
      </p:sp>
      <p:sp>
        <p:nvSpPr>
          <p:cNvPr id="3" name="Bildplatzhalter 2">
            <a:extLst>
              <a:ext uri="{FF2B5EF4-FFF2-40B4-BE49-F238E27FC236}">
                <a16:creationId xmlns:a16="http://schemas.microsoft.com/office/drawing/2014/main" id="{2B3BADA8-A556-FAFD-CDD9-25BF7A5C37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a:extLst>
              <a:ext uri="{FF2B5EF4-FFF2-40B4-BE49-F238E27FC236}">
                <a16:creationId xmlns:a16="http://schemas.microsoft.com/office/drawing/2014/main" id="{B2D42CF7-794D-B36F-11DC-DA8BE77ADE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BCF3E26-33E6-214E-7ED9-1AD8138A3584}"/>
              </a:ext>
            </a:extLst>
          </p:cNvPr>
          <p:cNvSpPr>
            <a:spLocks noGrp="1"/>
          </p:cNvSpPr>
          <p:nvPr>
            <p:ph type="dt" sz="half" idx="10"/>
          </p:nvPr>
        </p:nvSpPr>
        <p:spPr/>
        <p:txBody>
          <a:bodyPr/>
          <a:lstStyle/>
          <a:p>
            <a:fld id="{835AA7D8-53D4-4EB7-B5BB-6D0879285656}" type="datetimeFigureOut">
              <a:rPr lang="de-CH" smtClean="0"/>
              <a:t>09.09.2026</a:t>
            </a:fld>
            <a:endParaRPr lang="de-CH"/>
          </a:p>
        </p:txBody>
      </p:sp>
      <p:sp>
        <p:nvSpPr>
          <p:cNvPr id="6" name="Fußzeilenplatzhalter 5">
            <a:extLst>
              <a:ext uri="{FF2B5EF4-FFF2-40B4-BE49-F238E27FC236}">
                <a16:creationId xmlns:a16="http://schemas.microsoft.com/office/drawing/2014/main" id="{8D9B4150-2C5B-DD5F-2F42-075A3A7A89F4}"/>
              </a:ext>
            </a:extLst>
          </p:cNvPr>
          <p:cNvSpPr>
            <a:spLocks noGrp="1"/>
          </p:cNvSpPr>
          <p:nvPr>
            <p:ph type="ftr" sz="quarter" idx="11"/>
          </p:nvPr>
        </p:nvSpPr>
        <p:spPr/>
        <p:txBody>
          <a:bodyPr/>
          <a:lstStyle/>
          <a:p>
            <a:endParaRPr lang="de-CH"/>
          </a:p>
        </p:txBody>
      </p:sp>
      <p:sp>
        <p:nvSpPr>
          <p:cNvPr id="7" name="Foliennummernplatzhalter 6">
            <a:extLst>
              <a:ext uri="{FF2B5EF4-FFF2-40B4-BE49-F238E27FC236}">
                <a16:creationId xmlns:a16="http://schemas.microsoft.com/office/drawing/2014/main" id="{84FC87CE-584F-CBA2-C4C9-B8FCFE73F1AF}"/>
              </a:ext>
            </a:extLst>
          </p:cNvPr>
          <p:cNvSpPr>
            <a:spLocks noGrp="1"/>
          </p:cNvSpPr>
          <p:nvPr>
            <p:ph type="sldNum" sz="quarter" idx="12"/>
          </p:nvPr>
        </p:nvSpPr>
        <p:spPr/>
        <p:txBody>
          <a:bodyPr/>
          <a:lstStyle/>
          <a:p>
            <a:fld id="{4FC39ADB-004E-4C39-ABC1-E4E8958C15BC}" type="slidenum">
              <a:rPr lang="de-CH" smtClean="0"/>
              <a:t>‹Nr.›</a:t>
            </a:fld>
            <a:endParaRPr lang="de-CH"/>
          </a:p>
        </p:txBody>
      </p:sp>
    </p:spTree>
    <p:extLst>
      <p:ext uri="{BB962C8B-B14F-4D97-AF65-F5344CB8AC3E}">
        <p14:creationId xmlns:p14="http://schemas.microsoft.com/office/powerpoint/2010/main" val="1949337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5A7A34-AED7-C6F0-45CA-886D80B57DFF}"/>
              </a:ext>
            </a:extLst>
          </p:cNvPr>
          <p:cNvSpPr>
            <a:spLocks noGrp="1"/>
          </p:cNvSpPr>
          <p:nvPr>
            <p:ph type="title"/>
          </p:nvPr>
        </p:nvSpPr>
        <p:spPr/>
        <p:txBody>
          <a:bodyPr/>
          <a:lstStyle/>
          <a:p>
            <a:r>
              <a:rPr lang="de-DE"/>
              <a:t>Mastertitelformat bearbeiten</a:t>
            </a:r>
            <a:endParaRPr lang="de-CH"/>
          </a:p>
        </p:txBody>
      </p:sp>
      <p:sp>
        <p:nvSpPr>
          <p:cNvPr id="3" name="Vertikaler Textplatzhalter 2">
            <a:extLst>
              <a:ext uri="{FF2B5EF4-FFF2-40B4-BE49-F238E27FC236}">
                <a16:creationId xmlns:a16="http://schemas.microsoft.com/office/drawing/2014/main" id="{C6451492-5203-7A8A-12C8-7B9A31DBF11D}"/>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C725008A-03BB-FEB2-FFB6-B9F197AB1230}"/>
              </a:ext>
            </a:extLst>
          </p:cNvPr>
          <p:cNvSpPr>
            <a:spLocks noGrp="1"/>
          </p:cNvSpPr>
          <p:nvPr>
            <p:ph type="dt" sz="half" idx="10"/>
          </p:nvPr>
        </p:nvSpPr>
        <p:spPr/>
        <p:txBody>
          <a:bodyPr/>
          <a:lstStyle/>
          <a:p>
            <a:fld id="{835AA7D8-53D4-4EB7-B5BB-6D0879285656}" type="datetimeFigureOut">
              <a:rPr lang="de-CH" smtClean="0"/>
              <a:t>09.09.2026</a:t>
            </a:fld>
            <a:endParaRPr lang="de-CH"/>
          </a:p>
        </p:txBody>
      </p:sp>
      <p:sp>
        <p:nvSpPr>
          <p:cNvPr id="5" name="Fußzeilenplatzhalter 4">
            <a:extLst>
              <a:ext uri="{FF2B5EF4-FFF2-40B4-BE49-F238E27FC236}">
                <a16:creationId xmlns:a16="http://schemas.microsoft.com/office/drawing/2014/main" id="{55DFB61A-B7A2-1C5B-74F1-A02329BD8EF6}"/>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2B1B93AD-96F6-A3EC-6EAA-17D28C6DA3EC}"/>
              </a:ext>
            </a:extLst>
          </p:cNvPr>
          <p:cNvSpPr>
            <a:spLocks noGrp="1"/>
          </p:cNvSpPr>
          <p:nvPr>
            <p:ph type="sldNum" sz="quarter" idx="12"/>
          </p:nvPr>
        </p:nvSpPr>
        <p:spPr/>
        <p:txBody>
          <a:bodyPr/>
          <a:lstStyle/>
          <a:p>
            <a:fld id="{4FC39ADB-004E-4C39-ABC1-E4E8958C15BC}" type="slidenum">
              <a:rPr lang="de-CH" smtClean="0"/>
              <a:t>‹Nr.›</a:t>
            </a:fld>
            <a:endParaRPr lang="de-CH"/>
          </a:p>
        </p:txBody>
      </p:sp>
    </p:spTree>
    <p:extLst>
      <p:ext uri="{BB962C8B-B14F-4D97-AF65-F5344CB8AC3E}">
        <p14:creationId xmlns:p14="http://schemas.microsoft.com/office/powerpoint/2010/main" val="1283201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604AB00C-67EA-CF60-7739-53F8DBBF9800}"/>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CH"/>
          </a:p>
        </p:txBody>
      </p:sp>
      <p:sp>
        <p:nvSpPr>
          <p:cNvPr id="3" name="Vertikaler Textplatzhalter 2">
            <a:extLst>
              <a:ext uri="{FF2B5EF4-FFF2-40B4-BE49-F238E27FC236}">
                <a16:creationId xmlns:a16="http://schemas.microsoft.com/office/drawing/2014/main" id="{221A033E-5938-1B94-C78D-E60F5F5D85DC}"/>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5678719A-7B93-9F18-5619-65125B7A35AF}"/>
              </a:ext>
            </a:extLst>
          </p:cNvPr>
          <p:cNvSpPr>
            <a:spLocks noGrp="1"/>
          </p:cNvSpPr>
          <p:nvPr>
            <p:ph type="dt" sz="half" idx="10"/>
          </p:nvPr>
        </p:nvSpPr>
        <p:spPr/>
        <p:txBody>
          <a:bodyPr/>
          <a:lstStyle/>
          <a:p>
            <a:fld id="{835AA7D8-53D4-4EB7-B5BB-6D0879285656}" type="datetimeFigureOut">
              <a:rPr lang="de-CH" smtClean="0"/>
              <a:t>09.09.2026</a:t>
            </a:fld>
            <a:endParaRPr lang="de-CH"/>
          </a:p>
        </p:txBody>
      </p:sp>
      <p:sp>
        <p:nvSpPr>
          <p:cNvPr id="5" name="Fußzeilenplatzhalter 4">
            <a:extLst>
              <a:ext uri="{FF2B5EF4-FFF2-40B4-BE49-F238E27FC236}">
                <a16:creationId xmlns:a16="http://schemas.microsoft.com/office/drawing/2014/main" id="{18370E1B-666B-2397-CCD0-910C55E5C608}"/>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4400C157-F40E-D243-8E76-2EF68D10B534}"/>
              </a:ext>
            </a:extLst>
          </p:cNvPr>
          <p:cNvSpPr>
            <a:spLocks noGrp="1"/>
          </p:cNvSpPr>
          <p:nvPr>
            <p:ph type="sldNum" sz="quarter" idx="12"/>
          </p:nvPr>
        </p:nvSpPr>
        <p:spPr/>
        <p:txBody>
          <a:bodyPr/>
          <a:lstStyle/>
          <a:p>
            <a:fld id="{4FC39ADB-004E-4C39-ABC1-E4E8958C15BC}" type="slidenum">
              <a:rPr lang="de-CH" smtClean="0"/>
              <a:t>‹Nr.›</a:t>
            </a:fld>
            <a:endParaRPr lang="de-CH"/>
          </a:p>
        </p:txBody>
      </p:sp>
    </p:spTree>
    <p:extLst>
      <p:ext uri="{BB962C8B-B14F-4D97-AF65-F5344CB8AC3E}">
        <p14:creationId xmlns:p14="http://schemas.microsoft.com/office/powerpoint/2010/main" val="3628150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F0F6B75-252B-DE16-B0BB-8698A89FC6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CH"/>
          </a:p>
        </p:txBody>
      </p:sp>
      <p:sp>
        <p:nvSpPr>
          <p:cNvPr id="3" name="Textplatzhalter 2">
            <a:extLst>
              <a:ext uri="{FF2B5EF4-FFF2-40B4-BE49-F238E27FC236}">
                <a16:creationId xmlns:a16="http://schemas.microsoft.com/office/drawing/2014/main" id="{798685B4-E7DF-D23E-5928-77E39944E2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4AD54D2C-087C-5415-4806-82A0BBCFBC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35AA7D8-53D4-4EB7-B5BB-6D0879285656}" type="datetimeFigureOut">
              <a:rPr lang="de-CH" smtClean="0"/>
              <a:t>09.09.2026</a:t>
            </a:fld>
            <a:endParaRPr lang="de-CH"/>
          </a:p>
        </p:txBody>
      </p:sp>
      <p:sp>
        <p:nvSpPr>
          <p:cNvPr id="5" name="Fußzeilenplatzhalter 4">
            <a:extLst>
              <a:ext uri="{FF2B5EF4-FFF2-40B4-BE49-F238E27FC236}">
                <a16:creationId xmlns:a16="http://schemas.microsoft.com/office/drawing/2014/main" id="{A9E11808-300B-EDD0-E8A4-A7F7C91333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CH"/>
          </a:p>
        </p:txBody>
      </p:sp>
      <p:sp>
        <p:nvSpPr>
          <p:cNvPr id="6" name="Foliennummernplatzhalter 5">
            <a:extLst>
              <a:ext uri="{FF2B5EF4-FFF2-40B4-BE49-F238E27FC236}">
                <a16:creationId xmlns:a16="http://schemas.microsoft.com/office/drawing/2014/main" id="{F7A27346-2D18-8BB7-5488-BAE2817896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FC39ADB-004E-4C39-ABC1-E4E8958C15BC}" type="slidenum">
              <a:rPr lang="de-CH" smtClean="0"/>
              <a:t>‹Nr.›</a:t>
            </a:fld>
            <a:endParaRPr lang="de-CH"/>
          </a:p>
        </p:txBody>
      </p:sp>
    </p:spTree>
    <p:extLst>
      <p:ext uri="{BB962C8B-B14F-4D97-AF65-F5344CB8AC3E}">
        <p14:creationId xmlns:p14="http://schemas.microsoft.com/office/powerpoint/2010/main" val="38123952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avid.rusch@ksuster.ch"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math.ch/TMU2026/" TargetMode="External"/><Relationship Id="rId5" Type="http://schemas.openxmlformats.org/officeDocument/2006/relationships/hyperlink" Target="https://padlet.com/davidrusch/tmu-2026-s023drisgq2s6u262exj"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math.ch/TMU2026/" TargetMode="External"/><Relationship Id="rId2" Type="http://schemas.openxmlformats.org/officeDocument/2006/relationships/hyperlink" Target="https://padlet.com/davidrusch/tmu-2026-s023drisgq2s6u262exj"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4.jp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2.png"/><Relationship Id="rId5" Type="http://schemas.openxmlformats.org/officeDocument/2006/relationships/image" Target="../media/image17.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10.jpg"/></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30.png"/><Relationship Id="rId5" Type="http://schemas.openxmlformats.org/officeDocument/2006/relationships/image" Target="../media/image25.png"/><Relationship Id="rId10" Type="http://schemas.openxmlformats.org/officeDocument/2006/relationships/image" Target="../media/image27.png"/><Relationship Id="rId4" Type="http://schemas.openxmlformats.org/officeDocument/2006/relationships/hyperlink" Target="https://www.desmos.com/calculator/hw8kndmwao?lang=de" TargetMode="External"/><Relationship Id="rId9" Type="http://schemas.openxmlformats.org/officeDocument/2006/relationships/image" Target="../media/image29.png"/></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slideLayout" Target="../slideLayouts/slideLayout2.xml"/><Relationship Id="rId7" Type="http://schemas.openxmlformats.org/officeDocument/2006/relationships/image" Target="../media/image15.png"/><Relationship Id="rId12" Type="http://schemas.openxmlformats.org/officeDocument/2006/relationships/image" Target="../media/image21.png"/><Relationship Id="rId2" Type="http://schemas.openxmlformats.org/officeDocument/2006/relationships/video" Target="file:///C:\Users\david\OneDrive\Pictures\Saved%20Pictures\Escher_Animation1.asx" TargetMode="External"/><Relationship Id="rId16" Type="http://schemas.openxmlformats.org/officeDocument/2006/relationships/image" Target="../media/image32.JPG"/><Relationship Id="rId1" Type="http://schemas.microsoft.com/office/2007/relationships/media" Target="file:///C:\Users\david\OneDrive\Pictures\Saved%20Pictures\Escher_Animation1.asx" TargetMode="External"/><Relationship Id="rId6" Type="http://schemas.openxmlformats.org/officeDocument/2006/relationships/image" Target="../media/image14.jpg"/><Relationship Id="rId11" Type="http://schemas.openxmlformats.org/officeDocument/2006/relationships/image" Target="../media/image10.jpg"/><Relationship Id="rId5" Type="http://schemas.openxmlformats.org/officeDocument/2006/relationships/image" Target="../media/image33.png"/><Relationship Id="rId15" Type="http://schemas.openxmlformats.org/officeDocument/2006/relationships/image" Target="../media/image31.png"/><Relationship Id="rId10" Type="http://schemas.openxmlformats.org/officeDocument/2006/relationships/image" Target="../media/image19.png"/><Relationship Id="rId4" Type="http://schemas.openxmlformats.org/officeDocument/2006/relationships/image" Target="../media/image32.png"/><Relationship Id="rId9" Type="http://schemas.openxmlformats.org/officeDocument/2006/relationships/image" Target="../media/image18.png"/><Relationship Id="rId14" Type="http://schemas.openxmlformats.org/officeDocument/2006/relationships/image" Target="../media/image34.png"/></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slideLayout" Target="../slideLayouts/slideLayout2.xml"/><Relationship Id="rId7" Type="http://schemas.openxmlformats.org/officeDocument/2006/relationships/customXml" Target="../ink/ink1.xml"/><Relationship Id="rId2" Type="http://schemas.openxmlformats.org/officeDocument/2006/relationships/video" Target="file:///C:\Users\david\OneDrive\Pictures\Saved%20Pictures\Escher_Animation1.asx" TargetMode="External"/><Relationship Id="rId1" Type="http://schemas.microsoft.com/office/2007/relationships/media" Target="file:///C:\Users\david\OneDrive\Pictures\Saved%20Pictures\Escher_Animation1.asx" TargetMode="External"/><Relationship Id="rId6" Type="http://schemas.openxmlformats.org/officeDocument/2006/relationships/image" Target="../media/image11.png"/><Relationship Id="rId11" Type="http://schemas.openxmlformats.org/officeDocument/2006/relationships/image" Target="../media/image40.png"/><Relationship Id="rId5" Type="http://schemas.openxmlformats.org/officeDocument/2006/relationships/image" Target="../media/image37.png"/><Relationship Id="rId10" Type="http://schemas.openxmlformats.org/officeDocument/2006/relationships/image" Target="../media/image39.png"/><Relationship Id="rId4" Type="http://schemas.openxmlformats.org/officeDocument/2006/relationships/notesSlide" Target="../notesSlides/notesSlide4.xml"/><Relationship Id="rId9" Type="http://schemas.openxmlformats.org/officeDocument/2006/relationships/image" Target="../media/image31.png"/></Relationships>
</file>

<file path=ppt/slides/_rels/slide1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2.xml"/><Relationship Id="rId7" Type="http://schemas.openxmlformats.org/officeDocument/2006/relationships/image" Target="../media/image42.png"/><Relationship Id="rId2" Type="http://schemas.openxmlformats.org/officeDocument/2006/relationships/video" Target="file:///C:\Users\david\OneDrive\Pictures\Saved%20Pictures\Escher_Animation2.asx" TargetMode="External"/><Relationship Id="rId1" Type="http://schemas.microsoft.com/office/2007/relationships/media" Target="file:///C:\Users\david\OneDrive\Pictures\Saved%20Pictures\Escher_Animation2.asx" TargetMode="Externa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41.png"/><Relationship Id="rId9" Type="http://schemas.openxmlformats.org/officeDocument/2006/relationships/image" Target="../media/image40.png"/></Relationships>
</file>

<file path=ppt/slides/_rels/slide1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slideLayout" Target="../slideLayouts/slideLayout2.xml"/><Relationship Id="rId7" Type="http://schemas.openxmlformats.org/officeDocument/2006/relationships/image" Target="../media/image4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5.png"/><Relationship Id="rId9" Type="http://schemas.openxmlformats.org/officeDocument/2006/relationships/image" Target="../media/image50.png"/></Relationships>
</file>

<file path=ppt/slides/_rels/slide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48.png"/><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1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8.pn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60.png"/></Relationships>
</file>

<file path=ppt/slides/_rels/slide17.xml.rels><?xml version="1.0" encoding="UTF-8" standalone="yes"?>
<Relationships xmlns="http://schemas.openxmlformats.org/package/2006/relationships"><Relationship Id="rId8" Type="http://schemas.openxmlformats.org/officeDocument/2006/relationships/customXml" Target="../ink/ink2.xml"/><Relationship Id="rId13" Type="http://schemas.openxmlformats.org/officeDocument/2006/relationships/image" Target="../media/image66.png"/><Relationship Id="rId3" Type="http://schemas.openxmlformats.org/officeDocument/2006/relationships/image" Target="../media/image62.png"/><Relationship Id="rId7" Type="http://schemas.openxmlformats.org/officeDocument/2006/relationships/image" Target="../media/image53.jpg"/><Relationship Id="rId12" Type="http://schemas.openxmlformats.org/officeDocument/2006/relationships/customXml" Target="../ink/ink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jpg"/><Relationship Id="rId11" Type="http://schemas.openxmlformats.org/officeDocument/2006/relationships/image" Target="../media/image65.png"/><Relationship Id="rId5" Type="http://schemas.openxmlformats.org/officeDocument/2006/relationships/image" Target="../media/image16.jpg"/><Relationship Id="rId15" Type="http://schemas.openxmlformats.org/officeDocument/2006/relationships/image" Target="../media/image68.png"/><Relationship Id="rId10" Type="http://schemas.openxmlformats.org/officeDocument/2006/relationships/customXml" Target="../ink/ink3.xml"/><Relationship Id="rId4" Type="http://schemas.openxmlformats.org/officeDocument/2006/relationships/image" Target="../media/image59.png"/><Relationship Id="rId9" Type="http://schemas.openxmlformats.org/officeDocument/2006/relationships/image" Target="../media/image64.png"/><Relationship Id="rId14" Type="http://schemas.openxmlformats.org/officeDocument/2006/relationships/image" Target="../media/image67.png"/></Relationships>
</file>

<file path=ppt/slides/_rels/slide18.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customXml" Target="../ink/ink10.xml"/><Relationship Id="rId18" Type="http://schemas.openxmlformats.org/officeDocument/2006/relationships/image" Target="../media/image53.jpg"/><Relationship Id="rId3" Type="http://schemas.openxmlformats.org/officeDocument/2006/relationships/customXml" Target="../ink/ink5.xml"/><Relationship Id="rId7" Type="http://schemas.openxmlformats.org/officeDocument/2006/relationships/customXml" Target="../ink/ink7.xml"/><Relationship Id="rId12" Type="http://schemas.openxmlformats.org/officeDocument/2006/relationships/image" Target="../media/image73.png"/><Relationship Id="rId17" Type="http://schemas.openxmlformats.org/officeDocument/2006/relationships/image" Target="../media/image16.jpg"/><Relationship Id="rId2" Type="http://schemas.openxmlformats.org/officeDocument/2006/relationships/image" Target="../media/image61.png"/><Relationship Id="rId16" Type="http://schemas.openxmlformats.org/officeDocument/2006/relationships/image" Target="../media/image75.png"/><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customXml" Target="../ink/ink9.xml"/><Relationship Id="rId5" Type="http://schemas.openxmlformats.org/officeDocument/2006/relationships/customXml" Target="../ink/ink6.xml"/><Relationship Id="rId15" Type="http://schemas.openxmlformats.org/officeDocument/2006/relationships/customXml" Target="../ink/ink11.xml"/><Relationship Id="rId10" Type="http://schemas.openxmlformats.org/officeDocument/2006/relationships/image" Target="../media/image72.png"/><Relationship Id="rId19"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customXml" Target="../ink/ink8.xml"/><Relationship Id="rId14" Type="http://schemas.openxmlformats.org/officeDocument/2006/relationships/image" Target="../media/image74.png"/></Relationships>
</file>

<file path=ppt/slides/_rels/slide19.xml.rels><?xml version="1.0" encoding="UTF-8" standalone="yes"?>
<Relationships xmlns="http://schemas.openxmlformats.org/package/2006/relationships"><Relationship Id="rId8" Type="http://schemas.openxmlformats.org/officeDocument/2006/relationships/image" Target="../media/image66.jpg"/><Relationship Id="rId3" Type="http://schemas.openxmlformats.org/officeDocument/2006/relationships/hyperlink" Target="https://static.laszlokorte.de/escher/" TargetMode="External"/><Relationship Id="rId7" Type="http://schemas.openxmlformats.org/officeDocument/2006/relationships/image" Target="../media/image65.jpg"/><Relationship Id="rId2"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64.jpg"/><Relationship Id="rId5" Type="http://schemas.openxmlformats.org/officeDocument/2006/relationships/image" Target="../media/image63.png"/><Relationship Id="rId4" Type="http://schemas.openxmlformats.org/officeDocument/2006/relationships/hyperlink" Target="https://www.cindyjs.org/gallery/main/Droste/"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t="-37000" b="-37000"/>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B36D78-B98C-81B7-DF3A-008B24F31D68}"/>
              </a:ext>
            </a:extLst>
          </p:cNvPr>
          <p:cNvSpPr>
            <a:spLocks noGrp="1"/>
          </p:cNvSpPr>
          <p:nvPr>
            <p:ph type="ctrTitle"/>
          </p:nvPr>
        </p:nvSpPr>
        <p:spPr>
          <a:xfrm>
            <a:off x="1524000" y="501490"/>
            <a:ext cx="9144000" cy="2387600"/>
          </a:xfrm>
        </p:spPr>
        <p:txBody>
          <a:bodyPr>
            <a:normAutofit fontScale="90000"/>
          </a:bodyPr>
          <a:lstStyle/>
          <a:p>
            <a:r>
              <a:rPr lang="de-CH" dirty="0"/>
              <a:t>Komplexwertige Funktionen und die Kunst von M.C. Escher</a:t>
            </a:r>
          </a:p>
        </p:txBody>
      </p:sp>
      <p:sp>
        <p:nvSpPr>
          <p:cNvPr id="3" name="Untertitel 2">
            <a:extLst>
              <a:ext uri="{FF2B5EF4-FFF2-40B4-BE49-F238E27FC236}">
                <a16:creationId xmlns:a16="http://schemas.microsoft.com/office/drawing/2014/main" id="{F5E2E676-EF2C-A706-46A6-3125FD61DA5F}"/>
              </a:ext>
            </a:extLst>
          </p:cNvPr>
          <p:cNvSpPr>
            <a:spLocks noGrp="1"/>
          </p:cNvSpPr>
          <p:nvPr>
            <p:ph type="subTitle" idx="1"/>
          </p:nvPr>
        </p:nvSpPr>
        <p:spPr/>
        <p:txBody>
          <a:bodyPr/>
          <a:lstStyle/>
          <a:p>
            <a:endParaRPr lang="de-CH" dirty="0"/>
          </a:p>
          <a:p>
            <a:r>
              <a:rPr lang="de-CH" dirty="0"/>
              <a:t>David Rusch, Kantonsschule Uster</a:t>
            </a:r>
            <a:br>
              <a:rPr lang="de-CH" dirty="0"/>
            </a:br>
            <a:r>
              <a:rPr lang="de-CH" dirty="0">
                <a:hlinkClick r:id="rId3"/>
              </a:rPr>
              <a:t>david.rusch@ksuster.ch</a:t>
            </a:r>
            <a:endParaRPr lang="de-CH" dirty="0"/>
          </a:p>
          <a:p>
            <a:endParaRPr lang="de-CH" dirty="0"/>
          </a:p>
        </p:txBody>
      </p:sp>
      <p:pic>
        <p:nvPicPr>
          <p:cNvPr id="5" name="Grafik 4">
            <a:extLst>
              <a:ext uri="{FF2B5EF4-FFF2-40B4-BE49-F238E27FC236}">
                <a16:creationId xmlns:a16="http://schemas.microsoft.com/office/drawing/2014/main" id="{0B2A37FF-1078-C58C-3191-03907EFC64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49440" y="3739897"/>
            <a:ext cx="2875200" cy="2875200"/>
          </a:xfrm>
          <a:prstGeom prst="rect">
            <a:avLst/>
          </a:prstGeom>
        </p:spPr>
      </p:pic>
      <p:sp>
        <p:nvSpPr>
          <p:cNvPr id="7" name="Textfeld 6">
            <a:extLst>
              <a:ext uri="{FF2B5EF4-FFF2-40B4-BE49-F238E27FC236}">
                <a16:creationId xmlns:a16="http://schemas.microsoft.com/office/drawing/2014/main" id="{36F53B19-F450-4702-D46A-D3F542BFB458}"/>
              </a:ext>
            </a:extLst>
          </p:cNvPr>
          <p:cNvSpPr txBox="1"/>
          <p:nvPr/>
        </p:nvSpPr>
        <p:spPr>
          <a:xfrm>
            <a:off x="467360" y="5253665"/>
            <a:ext cx="7305040" cy="1477328"/>
          </a:xfrm>
          <a:prstGeom prst="rect">
            <a:avLst/>
          </a:prstGeom>
          <a:noFill/>
        </p:spPr>
        <p:txBody>
          <a:bodyPr wrap="square" rtlCol="0">
            <a:spAutoFit/>
          </a:bodyPr>
          <a:lstStyle/>
          <a:p>
            <a:r>
              <a:rPr lang="de-CH" dirty="0"/>
              <a:t>Materialien zum Workshop:</a:t>
            </a:r>
            <a:br>
              <a:rPr lang="de-CH" dirty="0">
                <a:hlinkClick r:id="rId5"/>
              </a:rPr>
            </a:br>
            <a:r>
              <a:rPr lang="de-CH" dirty="0">
                <a:hlinkClick r:id="rId5"/>
              </a:rPr>
              <a:t>https://padlet.com/davidrusch/tmu-2026-s023drisgq2s6u262exj</a:t>
            </a:r>
            <a:endParaRPr lang="de-CH" dirty="0"/>
          </a:p>
          <a:p>
            <a:br>
              <a:rPr lang="de-CH" dirty="0"/>
            </a:br>
            <a:r>
              <a:rPr lang="de-CH" dirty="0"/>
              <a:t>(auch auf der TMU-Webseite zu finden: </a:t>
            </a:r>
            <a:r>
              <a:rPr lang="de-CH" dirty="0">
                <a:hlinkClick r:id="rId6"/>
              </a:rPr>
              <a:t>https://math.ch/TMU2026/</a:t>
            </a:r>
            <a:r>
              <a:rPr lang="de-CH" dirty="0"/>
              <a:t> )</a:t>
            </a:r>
          </a:p>
          <a:p>
            <a:endParaRPr lang="de-CH" dirty="0"/>
          </a:p>
        </p:txBody>
      </p:sp>
    </p:spTree>
    <p:extLst>
      <p:ext uri="{BB962C8B-B14F-4D97-AF65-F5344CB8AC3E}">
        <p14:creationId xmlns:p14="http://schemas.microsoft.com/office/powerpoint/2010/main" val="952705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807715BD-7A52-366C-F4A4-72BED7918229}"/>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F1BAC0C0-5297-0041-80A1-0CE9ED45E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C7AEF90A-08FA-BAC3-73AA-45EC7878EE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10CA3B66-3BB6-BA9C-9F88-70A7F32B72FF}"/>
              </a:ext>
            </a:extLst>
          </p:cNvPr>
          <p:cNvSpPr>
            <a:spLocks noGrp="1"/>
          </p:cNvSpPr>
          <p:nvPr>
            <p:ph type="title"/>
          </p:nvPr>
        </p:nvSpPr>
        <p:spPr>
          <a:xfrm>
            <a:off x="705829" y="637523"/>
            <a:ext cx="3936303" cy="937277"/>
          </a:xfrm>
        </p:spPr>
        <p:txBody>
          <a:bodyPr anchor="b">
            <a:noAutofit/>
          </a:bodyPr>
          <a:lstStyle/>
          <a:p>
            <a:r>
              <a:rPr lang="de-CH" sz="3200" dirty="0">
                <a:solidFill>
                  <a:srgbClr val="FFFFFF"/>
                </a:solidFill>
              </a:rPr>
              <a:t>Vorworte</a:t>
            </a:r>
          </a:p>
        </p:txBody>
      </p:sp>
      <p:sp>
        <p:nvSpPr>
          <p:cNvPr id="3" name="Inhaltsplatzhalter 2">
            <a:extLst>
              <a:ext uri="{FF2B5EF4-FFF2-40B4-BE49-F238E27FC236}">
                <a16:creationId xmlns:a16="http://schemas.microsoft.com/office/drawing/2014/main" id="{BEFE3469-4501-E8EA-0C96-F11336DA245E}"/>
              </a:ext>
            </a:extLst>
          </p:cNvPr>
          <p:cNvSpPr>
            <a:spLocks noGrp="1"/>
          </p:cNvSpPr>
          <p:nvPr>
            <p:ph idx="1"/>
          </p:nvPr>
        </p:nvSpPr>
        <p:spPr>
          <a:xfrm>
            <a:off x="843407" y="1890591"/>
            <a:ext cx="3607930" cy="4111196"/>
          </a:xfrm>
        </p:spPr>
        <p:txBody>
          <a:bodyPr anchor="t">
            <a:normAutofit/>
          </a:bodyPr>
          <a:lstStyle/>
          <a:p>
            <a:r>
              <a:rPr lang="de-CH" sz="2000" dirty="0">
                <a:solidFill>
                  <a:srgbClr val="FFFFFF"/>
                </a:solidFill>
              </a:rPr>
              <a:t>Interaktive Elemente und einige Quellen auf Padlet</a:t>
            </a:r>
          </a:p>
          <a:p>
            <a:r>
              <a:rPr lang="de-CH" sz="2000" dirty="0">
                <a:solidFill>
                  <a:srgbClr val="FFFFFF"/>
                </a:solidFill>
              </a:rPr>
              <a:t>Das Thema geht tief, bei manchen Dingen werde ich sehr schnell durch gehen.</a:t>
            </a:r>
          </a:p>
          <a:p>
            <a:r>
              <a:rPr lang="de-CH" sz="2000" dirty="0">
                <a:solidFill>
                  <a:srgbClr val="FFFFFF"/>
                </a:solidFill>
              </a:rPr>
              <a:t>Das Thema in seiner Gesamtheit ist zu anspruchsvoll für die meisten </a:t>
            </a:r>
            <a:r>
              <a:rPr lang="de-CH" sz="2000" dirty="0" err="1">
                <a:solidFill>
                  <a:srgbClr val="FFFFFF"/>
                </a:solidFill>
              </a:rPr>
              <a:t>SuS</a:t>
            </a:r>
            <a:r>
              <a:rPr lang="de-CH" sz="2000" dirty="0">
                <a:solidFill>
                  <a:srgbClr val="FFFFFF"/>
                </a:solidFill>
              </a:rPr>
              <a:t>, Teile daraus sind aber bestimmt schön.</a:t>
            </a:r>
          </a:p>
          <a:p>
            <a:r>
              <a:rPr lang="de-CH" sz="2000" dirty="0">
                <a:solidFill>
                  <a:srgbClr val="FFFFFF"/>
                </a:solidFill>
              </a:rPr>
              <a:t>Bei Fragen gerne direkt melden, evtl. Beantwortung erst am Ende.</a:t>
            </a:r>
          </a:p>
          <a:p>
            <a:endParaRPr lang="de-CH" sz="2000" dirty="0">
              <a:solidFill>
                <a:srgbClr val="FFFFFF"/>
              </a:solidFill>
            </a:endParaRPr>
          </a:p>
          <a:p>
            <a:endParaRPr lang="de-CH" sz="2000" dirty="0">
              <a:solidFill>
                <a:srgbClr val="FFFFFF"/>
              </a:solidFill>
            </a:endParaRPr>
          </a:p>
        </p:txBody>
      </p:sp>
      <p:sp>
        <p:nvSpPr>
          <p:cNvPr id="12" name="Textfeld 11">
            <a:extLst>
              <a:ext uri="{FF2B5EF4-FFF2-40B4-BE49-F238E27FC236}">
                <a16:creationId xmlns:a16="http://schemas.microsoft.com/office/drawing/2014/main" id="{B1FF5A7B-6949-AD0E-07BD-6A965B256472}"/>
              </a:ext>
            </a:extLst>
          </p:cNvPr>
          <p:cNvSpPr txBox="1"/>
          <p:nvPr/>
        </p:nvSpPr>
        <p:spPr>
          <a:xfrm>
            <a:off x="5274570" y="559137"/>
            <a:ext cx="5501644" cy="2031325"/>
          </a:xfrm>
          <a:prstGeom prst="rect">
            <a:avLst/>
          </a:prstGeom>
          <a:noFill/>
        </p:spPr>
        <p:txBody>
          <a:bodyPr wrap="square" rtlCol="0">
            <a:spAutoFit/>
          </a:bodyPr>
          <a:lstStyle/>
          <a:p>
            <a:r>
              <a:rPr lang="de-CH" dirty="0">
                <a:solidFill>
                  <a:schemeClr val="bg1"/>
                </a:solidFill>
              </a:rPr>
              <a:t>Materialien zum Workshop:</a:t>
            </a:r>
            <a:br>
              <a:rPr lang="de-CH" dirty="0">
                <a:solidFill>
                  <a:schemeClr val="bg1"/>
                </a:solidFill>
                <a:hlinkClick r:id="rId2">
                  <a:extLst>
                    <a:ext uri="{A12FA001-AC4F-418D-AE19-62706E023703}">
                      <ahyp:hlinkClr xmlns:ahyp="http://schemas.microsoft.com/office/drawing/2018/hyperlinkcolor" val="tx"/>
                    </a:ext>
                  </a:extLst>
                </a:hlinkClick>
              </a:rPr>
            </a:br>
            <a:r>
              <a:rPr lang="de-CH" dirty="0">
                <a:solidFill>
                  <a:srgbClr val="467886"/>
                </a:solidFill>
                <a:hlinkClick r:id="rId2">
                  <a:extLst>
                    <a:ext uri="{A12FA001-AC4F-418D-AE19-62706E023703}">
                      <ahyp:hlinkClr xmlns:ahyp="http://schemas.microsoft.com/office/drawing/2018/hyperlinkcolor" val="tx"/>
                    </a:ext>
                  </a:extLst>
                </a:hlinkClick>
              </a:rPr>
              <a:t>https://padlet.com/davidrusch/tmu-2026-s023drisgq2s6u262exj</a:t>
            </a:r>
            <a:endParaRPr lang="de-CH" dirty="0"/>
          </a:p>
          <a:p>
            <a:br>
              <a:rPr lang="de-CH" dirty="0"/>
            </a:br>
            <a:r>
              <a:rPr lang="de-CH" dirty="0">
                <a:solidFill>
                  <a:schemeClr val="bg1"/>
                </a:solidFill>
              </a:rPr>
              <a:t>(auch auf der TMU-Webseite zu finden: </a:t>
            </a:r>
            <a:r>
              <a:rPr lang="de-CH" dirty="0">
                <a:hlinkClick r:id="rId3"/>
              </a:rPr>
              <a:t>https://math.ch/TMU2026/</a:t>
            </a:r>
            <a:r>
              <a:rPr lang="de-CH" dirty="0"/>
              <a:t> )</a:t>
            </a:r>
          </a:p>
          <a:p>
            <a:endParaRPr lang="de-CH" dirty="0"/>
          </a:p>
        </p:txBody>
      </p:sp>
      <p:pic>
        <p:nvPicPr>
          <p:cNvPr id="14" name="Grafik 13">
            <a:extLst>
              <a:ext uri="{FF2B5EF4-FFF2-40B4-BE49-F238E27FC236}">
                <a16:creationId xmlns:a16="http://schemas.microsoft.com/office/drawing/2014/main" id="{FB85BDF3-8832-5299-9EBA-9335AC86BD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4570" y="2508589"/>
            <a:ext cx="4113270" cy="4113270"/>
          </a:xfrm>
          <a:prstGeom prst="rect">
            <a:avLst/>
          </a:prstGeom>
        </p:spPr>
      </p:pic>
    </p:spTree>
    <p:extLst>
      <p:ext uri="{BB962C8B-B14F-4D97-AF65-F5344CB8AC3E}">
        <p14:creationId xmlns:p14="http://schemas.microsoft.com/office/powerpoint/2010/main" val="331519510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0EFD753D-6A49-46DD-9E82-AA6E2C62B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138A5824-1F4A-4EE7-BC13-5BB48FC080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7056DDC8-36CB-372C-8D8C-939E81577463}"/>
              </a:ext>
            </a:extLst>
          </p:cNvPr>
          <p:cNvSpPr>
            <a:spLocks noGrp="1"/>
          </p:cNvSpPr>
          <p:nvPr>
            <p:ph type="title"/>
          </p:nvPr>
        </p:nvSpPr>
        <p:spPr>
          <a:xfrm>
            <a:off x="798257" y="637523"/>
            <a:ext cx="3608896" cy="937277"/>
          </a:xfrm>
        </p:spPr>
        <p:txBody>
          <a:bodyPr anchor="b">
            <a:normAutofit/>
          </a:bodyPr>
          <a:lstStyle/>
          <a:p>
            <a:r>
              <a:rPr lang="de-CH" sz="3200" dirty="0">
                <a:solidFill>
                  <a:srgbClr val="FFFFFF"/>
                </a:solidFill>
              </a:rPr>
              <a:t>Hintergrund</a:t>
            </a:r>
          </a:p>
        </p:txBody>
      </p:sp>
      <p:pic>
        <p:nvPicPr>
          <p:cNvPr id="15" name="Grafik 14">
            <a:extLst>
              <a:ext uri="{FF2B5EF4-FFF2-40B4-BE49-F238E27FC236}">
                <a16:creationId xmlns:a16="http://schemas.microsoft.com/office/drawing/2014/main" id="{9AC98CD9-154A-95BD-7BF6-21E6E0CC8CDE}"/>
              </a:ext>
            </a:extLst>
          </p:cNvPr>
          <p:cNvPicPr>
            <a:picLocks noChangeAspect="1"/>
          </p:cNvPicPr>
          <p:nvPr/>
        </p:nvPicPr>
        <p:blipFill>
          <a:blip r:embed="rId3">
            <a:extLst>
              <a:ext uri="{28A0092B-C50C-407E-A947-70E740481C1C}">
                <a14:useLocalDpi xmlns:a14="http://schemas.microsoft.com/office/drawing/2010/main" val="0"/>
              </a:ext>
            </a:extLst>
          </a:blip>
          <a:srcRect r="1994" b="-2"/>
          <a:stretch>
            <a:fillRect/>
          </a:stretch>
        </p:blipFill>
        <p:spPr>
          <a:xfrm>
            <a:off x="4968250" y="325905"/>
            <a:ext cx="2249424" cy="2002611"/>
          </a:xfrm>
          <a:prstGeom prst="rect">
            <a:avLst/>
          </a:prstGeom>
        </p:spPr>
      </p:pic>
      <p:pic>
        <p:nvPicPr>
          <p:cNvPr id="17" name="Grafik 16">
            <a:extLst>
              <a:ext uri="{FF2B5EF4-FFF2-40B4-BE49-F238E27FC236}">
                <a16:creationId xmlns:a16="http://schemas.microsoft.com/office/drawing/2014/main" id="{216BB2DD-5F80-115A-7FC7-6646F81483D3}"/>
              </a:ext>
            </a:extLst>
          </p:cNvPr>
          <p:cNvPicPr>
            <a:picLocks noChangeAspect="1"/>
          </p:cNvPicPr>
          <p:nvPr/>
        </p:nvPicPr>
        <p:blipFill>
          <a:blip r:embed="rId4">
            <a:extLst>
              <a:ext uri="{28A0092B-C50C-407E-A947-70E740481C1C}">
                <a14:useLocalDpi xmlns:a14="http://schemas.microsoft.com/office/drawing/2010/main" val="0"/>
              </a:ext>
            </a:extLst>
          </a:blip>
          <a:srcRect r="8" b="7208"/>
          <a:stretch>
            <a:fillRect/>
          </a:stretch>
        </p:blipFill>
        <p:spPr>
          <a:xfrm>
            <a:off x="7295203" y="325906"/>
            <a:ext cx="2249425" cy="1998723"/>
          </a:xfrm>
          <a:prstGeom prst="rect">
            <a:avLst/>
          </a:prstGeom>
        </p:spPr>
      </p:pic>
      <p:pic>
        <p:nvPicPr>
          <p:cNvPr id="7" name="Grafik 6">
            <a:extLst>
              <a:ext uri="{FF2B5EF4-FFF2-40B4-BE49-F238E27FC236}">
                <a16:creationId xmlns:a16="http://schemas.microsoft.com/office/drawing/2014/main" id="{AF7D7BCD-FB9A-6AA5-49AF-0D2497D679E2}"/>
              </a:ext>
            </a:extLst>
          </p:cNvPr>
          <p:cNvPicPr>
            <a:picLocks noChangeAspect="1"/>
          </p:cNvPicPr>
          <p:nvPr/>
        </p:nvPicPr>
        <p:blipFill>
          <a:blip r:embed="rId5">
            <a:extLst>
              <a:ext uri="{28A0092B-C50C-407E-A947-70E740481C1C}">
                <a14:useLocalDpi xmlns:a14="http://schemas.microsoft.com/office/drawing/2010/main" val="0"/>
              </a:ext>
            </a:extLst>
          </a:blip>
          <a:srcRect t="4606" r="-5" b="6135"/>
          <a:stretch>
            <a:fillRect/>
          </a:stretch>
        </p:blipFill>
        <p:spPr>
          <a:xfrm>
            <a:off x="9622159" y="329793"/>
            <a:ext cx="2243723" cy="2002611"/>
          </a:xfrm>
          <a:prstGeom prst="rect">
            <a:avLst/>
          </a:prstGeom>
        </p:spPr>
      </p:pic>
      <p:sp>
        <p:nvSpPr>
          <p:cNvPr id="3" name="Inhaltsplatzhalter 2">
            <a:extLst>
              <a:ext uri="{FF2B5EF4-FFF2-40B4-BE49-F238E27FC236}">
                <a16:creationId xmlns:a16="http://schemas.microsoft.com/office/drawing/2014/main" id="{07FF4A5C-D5CF-4D9C-4248-93DC3BB5E72A}"/>
              </a:ext>
            </a:extLst>
          </p:cNvPr>
          <p:cNvSpPr>
            <a:spLocks noGrp="1"/>
          </p:cNvSpPr>
          <p:nvPr>
            <p:ph idx="1"/>
          </p:nvPr>
        </p:nvSpPr>
        <p:spPr>
          <a:xfrm>
            <a:off x="619734" y="1941862"/>
            <a:ext cx="3963657" cy="4205410"/>
          </a:xfrm>
        </p:spPr>
        <p:txBody>
          <a:bodyPr anchor="t">
            <a:normAutofit fontScale="92500" lnSpcReduction="10000"/>
          </a:bodyPr>
          <a:lstStyle/>
          <a:p>
            <a:r>
              <a:rPr lang="de-CH" sz="2000" dirty="0">
                <a:solidFill>
                  <a:srgbClr val="FFFFFF"/>
                </a:solidFill>
              </a:rPr>
              <a:t>Maurits Cornelis Escher</a:t>
            </a:r>
            <a:br>
              <a:rPr lang="de-CH" sz="2000" dirty="0">
                <a:solidFill>
                  <a:srgbClr val="FFFFFF"/>
                </a:solidFill>
              </a:rPr>
            </a:br>
            <a:r>
              <a:rPr lang="de-CH" sz="2000" dirty="0">
                <a:solidFill>
                  <a:srgbClr val="FFFFFF"/>
                </a:solidFill>
              </a:rPr>
              <a:t>1898 – 1972</a:t>
            </a:r>
          </a:p>
          <a:p>
            <a:r>
              <a:rPr lang="de-CH" sz="2000" dirty="0">
                <a:solidFill>
                  <a:srgbClr val="FFFFFF"/>
                </a:solidFill>
              </a:rPr>
              <a:t>Mathematisch keine formale Ausbildung!</a:t>
            </a:r>
          </a:p>
          <a:p>
            <a:r>
              <a:rPr lang="de-CH" sz="2000" dirty="0"/>
              <a:t>1956: Lithografie «</a:t>
            </a:r>
            <a:r>
              <a:rPr lang="de-CH" sz="2000" dirty="0" err="1"/>
              <a:t>Prentententoonstelling</a:t>
            </a:r>
            <a:r>
              <a:rPr lang="de-CH" sz="2000" dirty="0"/>
              <a:t>» (Kunstdruck-Galerie)</a:t>
            </a:r>
          </a:p>
          <a:p>
            <a:r>
              <a:rPr lang="de-CH" sz="2000" dirty="0"/>
              <a:t>2003: Paper von Bart de Smit und Hendrik Lenstra, Universität Leiden</a:t>
            </a:r>
          </a:p>
          <a:p>
            <a:r>
              <a:rPr lang="de-CH" sz="2000" dirty="0"/>
              <a:t>2024: Mentorierte Arbeit ETH (Betreuung: Meike </a:t>
            </a:r>
            <a:r>
              <a:rPr lang="de-CH" sz="2000" dirty="0" err="1"/>
              <a:t>Akveld</a:t>
            </a:r>
            <a:r>
              <a:rPr lang="de-CH" sz="2000" dirty="0"/>
              <a:t>)</a:t>
            </a:r>
          </a:p>
          <a:p>
            <a:r>
              <a:rPr lang="de-CH" sz="2000" dirty="0"/>
              <a:t>2026: Populäres Video des YouTubers 3Blue1Brown zum Thema (empfehlenswert!)</a:t>
            </a:r>
          </a:p>
          <a:p>
            <a:pPr marL="0" indent="0">
              <a:buNone/>
            </a:pPr>
            <a:endParaRPr lang="de-CH" sz="2000" dirty="0">
              <a:solidFill>
                <a:srgbClr val="FFFFFF"/>
              </a:solidFill>
            </a:endParaRPr>
          </a:p>
          <a:p>
            <a:pPr marL="0" indent="0">
              <a:buNone/>
            </a:pPr>
            <a:endParaRPr lang="de-CH" sz="2000" dirty="0">
              <a:solidFill>
                <a:srgbClr val="FFFFFF"/>
              </a:solidFill>
            </a:endParaRPr>
          </a:p>
        </p:txBody>
      </p:sp>
      <p:pic>
        <p:nvPicPr>
          <p:cNvPr id="11" name="Grafik 10">
            <a:extLst>
              <a:ext uri="{FF2B5EF4-FFF2-40B4-BE49-F238E27FC236}">
                <a16:creationId xmlns:a16="http://schemas.microsoft.com/office/drawing/2014/main" id="{38679F4E-E9C0-4472-A8AE-6EEF4DEE6928}"/>
              </a:ext>
            </a:extLst>
          </p:cNvPr>
          <p:cNvPicPr>
            <a:picLocks noChangeAspect="1"/>
          </p:cNvPicPr>
          <p:nvPr/>
        </p:nvPicPr>
        <p:blipFill>
          <a:blip r:embed="rId6">
            <a:extLst>
              <a:ext uri="{28A0092B-C50C-407E-A947-70E740481C1C}">
                <a14:useLocalDpi xmlns:a14="http://schemas.microsoft.com/office/drawing/2010/main" val="0"/>
              </a:ext>
            </a:extLst>
          </a:blip>
          <a:srcRect t="18497" r="-6" b="10951"/>
          <a:stretch>
            <a:fillRect/>
          </a:stretch>
        </p:blipFill>
        <p:spPr>
          <a:xfrm>
            <a:off x="4968249" y="2413812"/>
            <a:ext cx="2249424" cy="2008755"/>
          </a:xfrm>
          <a:prstGeom prst="rect">
            <a:avLst/>
          </a:prstGeom>
        </p:spPr>
      </p:pic>
      <p:pic>
        <p:nvPicPr>
          <p:cNvPr id="9" name="Grafik 8">
            <a:extLst>
              <a:ext uri="{FF2B5EF4-FFF2-40B4-BE49-F238E27FC236}">
                <a16:creationId xmlns:a16="http://schemas.microsoft.com/office/drawing/2014/main" id="{D212E434-E3C5-2DE4-9E9E-A500387D0308}"/>
              </a:ext>
            </a:extLst>
          </p:cNvPr>
          <p:cNvPicPr>
            <a:picLocks noChangeAspect="1"/>
          </p:cNvPicPr>
          <p:nvPr/>
        </p:nvPicPr>
        <p:blipFill>
          <a:blip r:embed="rId7">
            <a:extLst>
              <a:ext uri="{28A0092B-C50C-407E-A947-70E740481C1C}">
                <a14:useLocalDpi xmlns:a14="http://schemas.microsoft.com/office/drawing/2010/main" val="0"/>
              </a:ext>
            </a:extLst>
          </a:blip>
          <a:srcRect t="9980" r="5" b="31530"/>
          <a:stretch>
            <a:fillRect/>
          </a:stretch>
        </p:blipFill>
        <p:spPr>
          <a:xfrm>
            <a:off x="4976656" y="4505579"/>
            <a:ext cx="2249424" cy="2008756"/>
          </a:xfrm>
          <a:prstGeom prst="rect">
            <a:avLst/>
          </a:prstGeom>
        </p:spPr>
      </p:pic>
      <p:pic>
        <p:nvPicPr>
          <p:cNvPr id="5" name="Grafik 4">
            <a:extLst>
              <a:ext uri="{FF2B5EF4-FFF2-40B4-BE49-F238E27FC236}">
                <a16:creationId xmlns:a16="http://schemas.microsoft.com/office/drawing/2014/main" id="{A394C153-0805-DE1C-E748-7DC834C299EF}"/>
              </a:ext>
            </a:extLst>
          </p:cNvPr>
          <p:cNvPicPr>
            <a:picLocks noChangeAspect="1"/>
          </p:cNvPicPr>
          <p:nvPr/>
        </p:nvPicPr>
        <p:blipFill>
          <a:blip r:embed="rId8">
            <a:extLst>
              <a:ext uri="{28A0092B-C50C-407E-A947-70E740481C1C}">
                <a14:useLocalDpi xmlns:a14="http://schemas.microsoft.com/office/drawing/2010/main" val="0"/>
              </a:ext>
            </a:extLst>
          </a:blip>
          <a:srcRect t="3883" r="-2" b="31631"/>
          <a:stretch>
            <a:fillRect/>
          </a:stretch>
        </p:blipFill>
        <p:spPr>
          <a:xfrm>
            <a:off x="7295203" y="2406036"/>
            <a:ext cx="4570677" cy="4122171"/>
          </a:xfrm>
          <a:prstGeom prst="rect">
            <a:avLst/>
          </a:prstGeom>
        </p:spPr>
      </p:pic>
    </p:spTree>
    <p:extLst>
      <p:ext uri="{BB962C8B-B14F-4D97-AF65-F5344CB8AC3E}">
        <p14:creationId xmlns:p14="http://schemas.microsoft.com/office/powerpoint/2010/main" val="316648619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338B3EA3-1467-FEDE-3EBD-DB726AF094C9}"/>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622C62DA-364B-ADC1-518B-501BEC9B08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017BDF25-10B1-ED2C-1E3D-44F53E2B99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75D49BAB-662D-394F-2A83-894C463FA91A}"/>
              </a:ext>
            </a:extLst>
          </p:cNvPr>
          <p:cNvSpPr>
            <a:spLocks noGrp="1"/>
          </p:cNvSpPr>
          <p:nvPr>
            <p:ph type="title"/>
          </p:nvPr>
        </p:nvSpPr>
        <p:spPr>
          <a:xfrm>
            <a:off x="705829" y="637523"/>
            <a:ext cx="3936303" cy="937277"/>
          </a:xfrm>
        </p:spPr>
        <p:txBody>
          <a:bodyPr anchor="b">
            <a:noAutofit/>
          </a:bodyPr>
          <a:lstStyle/>
          <a:p>
            <a:r>
              <a:rPr lang="de-CH" sz="3200" dirty="0" err="1">
                <a:solidFill>
                  <a:srgbClr val="FFFFFF"/>
                </a:solidFill>
              </a:rPr>
              <a:t>Prentententoonstelling</a:t>
            </a:r>
            <a:endParaRPr lang="de-CH" sz="3200" dirty="0">
              <a:solidFill>
                <a:srgbClr val="FFFFFF"/>
              </a:solidFill>
            </a:endParaRPr>
          </a:p>
        </p:txBody>
      </p:sp>
      <p:sp>
        <p:nvSpPr>
          <p:cNvPr id="3" name="Inhaltsplatzhalter 2">
            <a:extLst>
              <a:ext uri="{FF2B5EF4-FFF2-40B4-BE49-F238E27FC236}">
                <a16:creationId xmlns:a16="http://schemas.microsoft.com/office/drawing/2014/main" id="{AFE4233B-B848-3682-6368-2BCEF9AE2D26}"/>
              </a:ext>
            </a:extLst>
          </p:cNvPr>
          <p:cNvSpPr>
            <a:spLocks noGrp="1"/>
          </p:cNvSpPr>
          <p:nvPr>
            <p:ph idx="1"/>
          </p:nvPr>
        </p:nvSpPr>
        <p:spPr>
          <a:xfrm>
            <a:off x="843407" y="2324629"/>
            <a:ext cx="3607930" cy="3677158"/>
          </a:xfrm>
        </p:spPr>
        <p:txBody>
          <a:bodyPr anchor="t">
            <a:normAutofit lnSpcReduction="10000"/>
          </a:bodyPr>
          <a:lstStyle/>
          <a:p>
            <a:r>
              <a:rPr lang="de-CH" sz="2000" dirty="0"/>
              <a:t>Der Betrachter blickt auf ein Werk, von dem er letztlich selbst ein Teil ist.</a:t>
            </a:r>
          </a:p>
          <a:p>
            <a:r>
              <a:rPr lang="de-CH" sz="2000" dirty="0"/>
              <a:t>Die Verzerrung des Bildes erlaubt, dass ferne Objekte wieder gross erscheinen</a:t>
            </a:r>
          </a:p>
          <a:p>
            <a:r>
              <a:rPr lang="de-CH" sz="2000" dirty="0"/>
              <a:t>Auffällig ist das grosse Loch in der Mitte.</a:t>
            </a:r>
          </a:p>
          <a:p>
            <a:r>
              <a:rPr lang="de-CH" sz="2000" b="1" dirty="0"/>
              <a:t>Fragestellung von de Smit und Lenstra: </a:t>
            </a:r>
            <a:br>
              <a:rPr lang="de-CH" sz="2000" b="1" dirty="0"/>
            </a:br>
            <a:r>
              <a:rPr lang="de-CH" sz="2000" b="1" dirty="0"/>
              <a:t>Lässt sich dieses Loch «kanonisch» füllen?</a:t>
            </a:r>
            <a:endParaRPr lang="de-CH" sz="2000" b="1" dirty="0">
              <a:solidFill>
                <a:srgbClr val="FFFFFF"/>
              </a:solidFill>
            </a:endParaRPr>
          </a:p>
          <a:p>
            <a:pPr marL="0" indent="0">
              <a:buNone/>
            </a:pPr>
            <a:endParaRPr lang="de-CH" sz="2000" dirty="0">
              <a:solidFill>
                <a:srgbClr val="FFFFFF"/>
              </a:solidFill>
            </a:endParaRPr>
          </a:p>
        </p:txBody>
      </p:sp>
      <p:pic>
        <p:nvPicPr>
          <p:cNvPr id="6" name="Inhaltsplatzhalter 6">
            <a:extLst>
              <a:ext uri="{FF2B5EF4-FFF2-40B4-BE49-F238E27FC236}">
                <a16:creationId xmlns:a16="http://schemas.microsoft.com/office/drawing/2014/main" id="{41FC27E5-B42B-EDC2-A3AD-E6E7246FA7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4570" y="321731"/>
            <a:ext cx="6271491" cy="6192603"/>
          </a:xfrm>
          <a:prstGeom prst="rect">
            <a:avLst/>
          </a:prstGeom>
        </p:spPr>
      </p:pic>
    </p:spTree>
    <p:extLst>
      <p:ext uri="{BB962C8B-B14F-4D97-AF65-F5344CB8AC3E}">
        <p14:creationId xmlns:p14="http://schemas.microsoft.com/office/powerpoint/2010/main" val="270308239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F3A17808-AB1A-E069-98C2-80E3154B0267}"/>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83E42855-5DD2-C9A2-568C-1FB602FED6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5E603D7-04CB-B273-BB19-D2DA0AD1B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96F2F4B1-C164-48C1-2B74-4B0C55CCD4A4}"/>
              </a:ext>
            </a:extLst>
          </p:cNvPr>
          <p:cNvSpPr>
            <a:spLocks noGrp="1"/>
          </p:cNvSpPr>
          <p:nvPr>
            <p:ph type="title"/>
          </p:nvPr>
        </p:nvSpPr>
        <p:spPr>
          <a:xfrm>
            <a:off x="705829" y="637523"/>
            <a:ext cx="3936303" cy="937277"/>
          </a:xfrm>
        </p:spPr>
        <p:txBody>
          <a:bodyPr anchor="b">
            <a:noAutofit/>
          </a:bodyPr>
          <a:lstStyle/>
          <a:p>
            <a:r>
              <a:rPr lang="de-CH" sz="3200" dirty="0">
                <a:solidFill>
                  <a:srgbClr val="FFFFFF"/>
                </a:solidFill>
              </a:rPr>
              <a:t>Antwort: Ja!</a:t>
            </a:r>
          </a:p>
        </p:txBody>
      </p:sp>
      <p:sp>
        <p:nvSpPr>
          <p:cNvPr id="3" name="Inhaltsplatzhalter 2">
            <a:extLst>
              <a:ext uri="{FF2B5EF4-FFF2-40B4-BE49-F238E27FC236}">
                <a16:creationId xmlns:a16="http://schemas.microsoft.com/office/drawing/2014/main" id="{DEE4B375-1C0F-E137-B342-F9C232CD9E94}"/>
              </a:ext>
            </a:extLst>
          </p:cNvPr>
          <p:cNvSpPr>
            <a:spLocks noGrp="1"/>
          </p:cNvSpPr>
          <p:nvPr>
            <p:ph idx="1"/>
          </p:nvPr>
        </p:nvSpPr>
        <p:spPr>
          <a:xfrm>
            <a:off x="843407" y="2324629"/>
            <a:ext cx="3607930" cy="3677158"/>
          </a:xfrm>
        </p:spPr>
        <p:txBody>
          <a:bodyPr anchor="t">
            <a:normAutofit/>
          </a:bodyPr>
          <a:lstStyle/>
          <a:p>
            <a:pPr marL="0" indent="0">
              <a:buNone/>
            </a:pPr>
            <a:r>
              <a:rPr lang="de-CH" sz="2000" dirty="0">
                <a:solidFill>
                  <a:srgbClr val="FFFFFF"/>
                </a:solidFill>
              </a:rPr>
              <a:t>Aber wie…?</a:t>
            </a:r>
          </a:p>
        </p:txBody>
      </p:sp>
      <p:pic>
        <p:nvPicPr>
          <p:cNvPr id="5" name="Grafik 4">
            <a:extLst>
              <a:ext uri="{FF2B5EF4-FFF2-40B4-BE49-F238E27FC236}">
                <a16:creationId xmlns:a16="http://schemas.microsoft.com/office/drawing/2014/main" id="{D97955D6-E500-0875-4315-523E7BDBBA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3073" y="337451"/>
            <a:ext cx="6183098" cy="6183098"/>
          </a:xfrm>
          <a:prstGeom prst="rect">
            <a:avLst/>
          </a:prstGeom>
        </p:spPr>
      </p:pic>
    </p:spTree>
    <p:extLst>
      <p:ext uri="{BB962C8B-B14F-4D97-AF65-F5344CB8AC3E}">
        <p14:creationId xmlns:p14="http://schemas.microsoft.com/office/powerpoint/2010/main" val="270897563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47D29482-D2FE-0A14-ADD8-9566928344CD}"/>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375145C5-A5B2-236B-DD04-6C9A76B92D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F028B96B-D1F8-FEC8-9A20-40FC98D842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655764CB-1860-3D0E-B85B-600859D43D7A}"/>
              </a:ext>
            </a:extLst>
          </p:cNvPr>
          <p:cNvSpPr>
            <a:spLocks noGrp="1"/>
          </p:cNvSpPr>
          <p:nvPr>
            <p:ph type="title"/>
          </p:nvPr>
        </p:nvSpPr>
        <p:spPr>
          <a:xfrm>
            <a:off x="705829" y="637523"/>
            <a:ext cx="3936303" cy="937277"/>
          </a:xfrm>
        </p:spPr>
        <p:txBody>
          <a:bodyPr anchor="b">
            <a:noAutofit/>
          </a:bodyPr>
          <a:lstStyle/>
          <a:p>
            <a:r>
              <a:rPr lang="de-CH" sz="3200" dirty="0">
                <a:solidFill>
                  <a:srgbClr val="FFFFFF"/>
                </a:solidFill>
              </a:rPr>
              <a:t>Eschers Vorgehen</a:t>
            </a:r>
          </a:p>
        </p:txBody>
      </p:sp>
      <p:pic>
        <p:nvPicPr>
          <p:cNvPr id="5" name="Inhaltsplatzhalter 4">
            <a:extLst>
              <a:ext uri="{FF2B5EF4-FFF2-40B4-BE49-F238E27FC236}">
                <a16:creationId xmlns:a16="http://schemas.microsoft.com/office/drawing/2014/main" id="{49D8AE4C-F5AC-40C4-FD37-127B2EFC40F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88785" y="343665"/>
            <a:ext cx="7148201" cy="2482428"/>
          </a:xfrm>
          <a:prstGeom prst="rect">
            <a:avLst/>
          </a:prstGeom>
        </p:spPr>
      </p:pic>
      <p:sp>
        <p:nvSpPr>
          <p:cNvPr id="9" name="Inhaltsplatzhalter 2">
            <a:extLst>
              <a:ext uri="{FF2B5EF4-FFF2-40B4-BE49-F238E27FC236}">
                <a16:creationId xmlns:a16="http://schemas.microsoft.com/office/drawing/2014/main" id="{A712F6FD-00CD-CF88-D09B-5F42FE3411FE}"/>
              </a:ext>
            </a:extLst>
          </p:cNvPr>
          <p:cNvSpPr txBox="1">
            <a:spLocks/>
          </p:cNvSpPr>
          <p:nvPr/>
        </p:nvSpPr>
        <p:spPr>
          <a:xfrm>
            <a:off x="843407" y="2324629"/>
            <a:ext cx="3607930" cy="367715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CH" sz="2000" dirty="0">
                <a:solidFill>
                  <a:srgbClr val="FFFFFF"/>
                </a:solidFill>
              </a:rPr>
              <a:t>Erste Idee: «ringförmige» Darstellung ohne Anfang und Ende</a:t>
            </a:r>
          </a:p>
          <a:p>
            <a:r>
              <a:rPr lang="de-CH" sz="2000" dirty="0">
                <a:solidFill>
                  <a:srgbClr val="FFFFFF"/>
                </a:solidFill>
              </a:rPr>
              <a:t>Erstellung eines Gitters mit zyklischer Ausdehnung</a:t>
            </a:r>
          </a:p>
          <a:p>
            <a:r>
              <a:rPr lang="de-CH" sz="2000" dirty="0">
                <a:solidFill>
                  <a:srgbClr val="FFFFFF"/>
                </a:solidFill>
              </a:rPr>
              <a:t>Gekrümmte Gitterlinien zur Erhaltung der Winkel</a:t>
            </a:r>
          </a:p>
          <a:p>
            <a:r>
              <a:rPr lang="de-CH" sz="2000" dirty="0">
                <a:solidFill>
                  <a:srgbClr val="FFFFFF"/>
                </a:solidFill>
              </a:rPr>
              <a:t>Übertragung von Quadraten aus 4 Nebenzeichnungen auf das fertige Gitter</a:t>
            </a:r>
          </a:p>
        </p:txBody>
      </p:sp>
      <p:pic>
        <p:nvPicPr>
          <p:cNvPr id="11" name="Grafik 10">
            <a:extLst>
              <a:ext uri="{FF2B5EF4-FFF2-40B4-BE49-F238E27FC236}">
                <a16:creationId xmlns:a16="http://schemas.microsoft.com/office/drawing/2014/main" id="{F3DFD3C0-68B4-AD8D-D90C-E3EE6010D9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98980" y="4797975"/>
            <a:ext cx="3032493" cy="1550277"/>
          </a:xfrm>
          <a:prstGeom prst="rect">
            <a:avLst/>
          </a:prstGeom>
        </p:spPr>
      </p:pic>
      <p:pic>
        <p:nvPicPr>
          <p:cNvPr id="13" name="Grafik 12">
            <a:extLst>
              <a:ext uri="{FF2B5EF4-FFF2-40B4-BE49-F238E27FC236}">
                <a16:creationId xmlns:a16="http://schemas.microsoft.com/office/drawing/2014/main" id="{96FFDD98-2F28-277F-80B8-211B01CBD3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32977" y="4115287"/>
            <a:ext cx="3721811" cy="2399048"/>
          </a:xfrm>
          <a:prstGeom prst="rect">
            <a:avLst/>
          </a:prstGeom>
        </p:spPr>
      </p:pic>
    </p:spTree>
    <p:extLst>
      <p:ext uri="{BB962C8B-B14F-4D97-AF65-F5344CB8AC3E}">
        <p14:creationId xmlns:p14="http://schemas.microsoft.com/office/powerpoint/2010/main" val="296723516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CBD77106-914A-C382-283D-8F33457FE3A2}"/>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DA931BE3-17B9-A1B0-B4B5-04DE3070D3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E9ED903B-5921-0D01-02D0-6AD5ABF2F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380AB007-D5CE-F8A4-EB4C-2AAF24450278}"/>
              </a:ext>
            </a:extLst>
          </p:cNvPr>
          <p:cNvSpPr>
            <a:spLocks noGrp="1"/>
          </p:cNvSpPr>
          <p:nvPr>
            <p:ph type="title"/>
          </p:nvPr>
        </p:nvSpPr>
        <p:spPr>
          <a:xfrm>
            <a:off x="705829" y="637523"/>
            <a:ext cx="3936303" cy="937277"/>
          </a:xfrm>
        </p:spPr>
        <p:txBody>
          <a:bodyPr anchor="b">
            <a:noAutofit/>
          </a:bodyPr>
          <a:lstStyle/>
          <a:p>
            <a:r>
              <a:rPr lang="de-CH" sz="3200" dirty="0">
                <a:solidFill>
                  <a:srgbClr val="FFFFFF"/>
                </a:solidFill>
              </a:rPr>
              <a:t>Das mathematische Modell</a:t>
            </a:r>
          </a:p>
        </p:txBody>
      </p:sp>
      <mc:AlternateContent xmlns:mc="http://schemas.openxmlformats.org/markup-compatibility/2006" xmlns:a14="http://schemas.microsoft.com/office/drawing/2010/main">
        <mc:Choice Requires="a14">
          <p:sp>
            <p:nvSpPr>
              <p:cNvPr id="5" name="Inhaltsplatzhalter 2">
                <a:extLst>
                  <a:ext uri="{FF2B5EF4-FFF2-40B4-BE49-F238E27FC236}">
                    <a16:creationId xmlns:a16="http://schemas.microsoft.com/office/drawing/2014/main" id="{0CDF0F4C-9D3D-C004-14FD-83161525CA33}"/>
                  </a:ext>
                </a:extLst>
              </p:cNvPr>
              <p:cNvSpPr txBox="1">
                <a:spLocks noGrp="1"/>
              </p:cNvSpPr>
              <p:nvPr>
                <p:ph idx="1"/>
              </p:nvPr>
            </p:nvSpPr>
            <p:spPr>
              <a:xfrm>
                <a:off x="735595" y="2031841"/>
                <a:ext cx="3608387" cy="3678238"/>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CH" sz="2000" dirty="0">
                    <a:solidFill>
                      <a:srgbClr val="FFFFFF"/>
                    </a:solidFill>
                  </a:rPr>
                  <a:t>Grundidee: Jedes Bild ist eine Funktion </a:t>
                </a:r>
                <a14:m>
                  <m:oMath xmlns:m="http://schemas.openxmlformats.org/officeDocument/2006/math">
                    <m:r>
                      <a:rPr lang="de-CH" sz="2000" b="0" i="1" smtClean="0">
                        <a:solidFill>
                          <a:srgbClr val="FFFFFF"/>
                        </a:solidFill>
                        <a:latin typeface="Cambria Math" panose="02040503050406030204" pitchFamily="18" charset="0"/>
                      </a:rPr>
                      <m:t>𝑓</m:t>
                    </m:r>
                    <m:r>
                      <a:rPr lang="de-CH" sz="2000" b="0" i="1" smtClean="0">
                        <a:solidFill>
                          <a:srgbClr val="FFFFFF"/>
                        </a:solidFill>
                        <a:latin typeface="Cambria Math" panose="02040503050406030204" pitchFamily="18" charset="0"/>
                      </a:rPr>
                      <m:t>:</m:t>
                    </m:r>
                    <m:r>
                      <a:rPr lang="de-CH" sz="2000" b="0" i="1" smtClean="0">
                        <a:solidFill>
                          <a:srgbClr val="FFFFFF"/>
                        </a:solidFill>
                        <a:latin typeface="Cambria Math" panose="02040503050406030204" pitchFamily="18" charset="0"/>
                      </a:rPr>
                      <m:t>ℂ</m:t>
                    </m:r>
                    <m:r>
                      <a:rPr lang="de-CH" sz="2000" b="0" i="1" smtClean="0">
                        <a:solidFill>
                          <a:srgbClr val="FFFFFF"/>
                        </a:solidFill>
                        <a:latin typeface="Cambria Math" panose="02040503050406030204" pitchFamily="18" charset="0"/>
                      </a:rPr>
                      <m:t>→</m:t>
                    </m:r>
                    <m:d>
                      <m:dPr>
                        <m:begChr m:val="["/>
                        <m:endChr m:val="]"/>
                        <m:ctrlPr>
                          <a:rPr lang="de-CH" sz="2000" b="0" i="1" smtClean="0">
                            <a:solidFill>
                              <a:srgbClr val="FFFFFF"/>
                            </a:solidFill>
                            <a:latin typeface="Cambria Math" panose="02040503050406030204" pitchFamily="18" charset="0"/>
                          </a:rPr>
                        </m:ctrlPr>
                      </m:dPr>
                      <m:e>
                        <m:r>
                          <a:rPr lang="de-CH" sz="2000" b="0" i="1" smtClean="0">
                            <a:solidFill>
                              <a:srgbClr val="FFFFFF"/>
                            </a:solidFill>
                            <a:latin typeface="Cambria Math" panose="02040503050406030204" pitchFamily="18" charset="0"/>
                          </a:rPr>
                          <m:t>0,1</m:t>
                        </m:r>
                      </m:e>
                    </m:d>
                  </m:oMath>
                </a14:m>
                <a:r>
                  <a:rPr lang="de-CH" sz="2000" dirty="0">
                    <a:solidFill>
                      <a:srgbClr val="FFFFFF"/>
                    </a:solidFill>
                  </a:rPr>
                  <a:t>.</a:t>
                </a:r>
              </a:p>
              <a:p>
                <a:r>
                  <a:rPr lang="de-CH" sz="2000" dirty="0">
                    <a:solidFill>
                      <a:srgbClr val="FFFFFF"/>
                    </a:solidFill>
                  </a:rPr>
                  <a:t>Der Output von </a:t>
                </a:r>
                <a14:m>
                  <m:oMath xmlns:m="http://schemas.openxmlformats.org/officeDocument/2006/math">
                    <m:r>
                      <a:rPr lang="de-CH" sz="2000" i="1">
                        <a:solidFill>
                          <a:srgbClr val="FFFFFF"/>
                        </a:solidFill>
                        <a:latin typeface="Cambria Math" panose="02040503050406030204" pitchFamily="18" charset="0"/>
                      </a:rPr>
                      <m:t>𝑓</m:t>
                    </m:r>
                    <m:r>
                      <a:rPr lang="de-CH" sz="2000" i="1">
                        <a:solidFill>
                          <a:srgbClr val="FFFFFF"/>
                        </a:solidFill>
                        <a:latin typeface="Cambria Math" panose="02040503050406030204" pitchFamily="18" charset="0"/>
                      </a:rPr>
                      <m:t> </m:t>
                    </m:r>
                  </m:oMath>
                </a14:m>
                <a:r>
                  <a:rPr lang="de-CH" sz="2000" dirty="0">
                    <a:solidFill>
                      <a:srgbClr val="FFFFFF"/>
                    </a:solidFill>
                  </a:rPr>
                  <a:t>gibt dabei die Graustufe des Punkts an.</a:t>
                </a:r>
              </a:p>
              <a:p>
                <a:r>
                  <a:rPr lang="de-CH" sz="2000" dirty="0">
                    <a:solidFill>
                      <a:srgbClr val="FFFFFF"/>
                    </a:solidFill>
                  </a:rPr>
                  <a:t>Für die Übertragung eines Bilds vom gewöhnlichen auf das gekrümmte Gitter brauchen wir eine «Gitterfunktion» </a:t>
                </a:r>
                <a14:m>
                  <m:oMath xmlns:m="http://schemas.openxmlformats.org/officeDocument/2006/math">
                    <m:r>
                      <a:rPr lang="de-CH" sz="2000" b="0" i="1" smtClean="0">
                        <a:solidFill>
                          <a:srgbClr val="FFFFFF"/>
                        </a:solidFill>
                        <a:latin typeface="Cambria Math" panose="02040503050406030204" pitchFamily="18" charset="0"/>
                      </a:rPr>
                      <m:t>𝜑</m:t>
                    </m:r>
                    <m:r>
                      <a:rPr lang="de-CH" sz="2000" i="1">
                        <a:solidFill>
                          <a:srgbClr val="FFFFFF"/>
                        </a:solidFill>
                        <a:latin typeface="Cambria Math" panose="02040503050406030204" pitchFamily="18" charset="0"/>
                      </a:rPr>
                      <m:t>:</m:t>
                    </m:r>
                    <m:r>
                      <a:rPr lang="de-CH" sz="2000" i="1">
                        <a:solidFill>
                          <a:srgbClr val="FFFFFF"/>
                        </a:solidFill>
                        <a:latin typeface="Cambria Math" panose="02040503050406030204" pitchFamily="18" charset="0"/>
                      </a:rPr>
                      <m:t>ℂ</m:t>
                    </m:r>
                    <m:r>
                      <a:rPr lang="de-CH" sz="2000" b="0" i="1" smtClean="0">
                        <a:solidFill>
                          <a:srgbClr val="FFFFFF"/>
                        </a:solidFill>
                        <a:latin typeface="Cambria Math" panose="02040503050406030204" pitchFamily="18" charset="0"/>
                      </a:rPr>
                      <m:t>→</m:t>
                    </m:r>
                    <m:r>
                      <a:rPr lang="de-CH" sz="2000" i="1">
                        <a:solidFill>
                          <a:srgbClr val="FFFFFF"/>
                        </a:solidFill>
                        <a:latin typeface="Cambria Math" panose="02040503050406030204" pitchFamily="18" charset="0"/>
                      </a:rPr>
                      <m:t>ℂ</m:t>
                    </m:r>
                  </m:oMath>
                </a14:m>
                <a:r>
                  <a:rPr lang="de-CH" sz="2000" dirty="0">
                    <a:solidFill>
                      <a:srgbClr val="FFFFFF"/>
                    </a:solidFill>
                  </a:rPr>
                  <a:t>.</a:t>
                </a:r>
              </a:p>
              <a:p>
                <a14:m>
                  <m:oMath xmlns:m="http://schemas.openxmlformats.org/officeDocument/2006/math">
                    <m:r>
                      <a:rPr lang="de-CH" sz="2000" b="0" i="1" smtClean="0">
                        <a:solidFill>
                          <a:srgbClr val="FFFFFF"/>
                        </a:solidFill>
                        <a:latin typeface="Cambria Math" panose="02040503050406030204" pitchFamily="18" charset="0"/>
                      </a:rPr>
                      <m:t>𝜑</m:t>
                    </m:r>
                  </m:oMath>
                </a14:m>
                <a:r>
                  <a:rPr lang="de-CH" sz="2000" dirty="0">
                    <a:solidFill>
                      <a:srgbClr val="FFFFFF"/>
                    </a:solidFill>
                  </a:rPr>
                  <a:t> soll bijektiv und winkelerhaltend sein.</a:t>
                </a:r>
              </a:p>
              <a:p>
                <a:r>
                  <a:rPr lang="de-CH" sz="2000" dirty="0">
                    <a:solidFill>
                      <a:srgbClr val="FFFFFF"/>
                    </a:solidFill>
                  </a:rPr>
                  <a:t>Das Loch lässt sich füllen, sobald ein komplettes  «gerades Bild» und die Gitterfunktion bekannt sind.</a:t>
                </a:r>
              </a:p>
            </p:txBody>
          </p:sp>
        </mc:Choice>
        <mc:Fallback xmlns="">
          <p:sp>
            <p:nvSpPr>
              <p:cNvPr id="5" name="Inhaltsplatzhalter 2">
                <a:extLst>
                  <a:ext uri="{FF2B5EF4-FFF2-40B4-BE49-F238E27FC236}">
                    <a16:creationId xmlns:a16="http://schemas.microsoft.com/office/drawing/2014/main" id="{0CDF0F4C-9D3D-C004-14FD-83161525CA33}"/>
                  </a:ext>
                </a:extLst>
              </p:cNvPr>
              <p:cNvSpPr txBox="1">
                <a:spLocks noGrp="1" noRot="1" noChangeAspect="1" noMove="1" noResize="1" noEditPoints="1" noAdjustHandles="1" noChangeArrowheads="1" noChangeShapeType="1" noTextEdit="1"/>
              </p:cNvSpPr>
              <p:nvPr>
                <p:ph idx="1"/>
              </p:nvPr>
            </p:nvSpPr>
            <p:spPr>
              <a:xfrm>
                <a:off x="735595" y="2031841"/>
                <a:ext cx="3608387" cy="3678238"/>
              </a:xfrm>
              <a:prstGeom prst="rect">
                <a:avLst/>
              </a:prstGeom>
              <a:blipFill>
                <a:blip r:embed="rId2"/>
                <a:stretch>
                  <a:fillRect l="-1351" t="-2815" b="-2152"/>
                </a:stretch>
              </a:blipFill>
            </p:spPr>
            <p:txBody>
              <a:bodyPr/>
              <a:lstStyle/>
              <a:p>
                <a:r>
                  <a:rPr lang="de-CH">
                    <a:noFill/>
                  </a:rPr>
                  <a:t> </a:t>
                </a:r>
              </a:p>
            </p:txBody>
          </p:sp>
        </mc:Fallback>
      </mc:AlternateContent>
      <p:pic>
        <p:nvPicPr>
          <p:cNvPr id="7" name="Grafik 6">
            <a:extLst>
              <a:ext uri="{FF2B5EF4-FFF2-40B4-BE49-F238E27FC236}">
                <a16:creationId xmlns:a16="http://schemas.microsoft.com/office/drawing/2014/main" id="{BA8ECE26-4262-E069-155C-3253218939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13442" y="586723"/>
            <a:ext cx="2355318" cy="2327608"/>
          </a:xfrm>
          <a:prstGeom prst="rect">
            <a:avLst/>
          </a:prstGeom>
        </p:spPr>
      </p:pic>
      <p:pic>
        <p:nvPicPr>
          <p:cNvPr id="8" name="Grafik 7" descr="Bild">
            <a:extLst>
              <a:ext uri="{FF2B5EF4-FFF2-40B4-BE49-F238E27FC236}">
                <a16:creationId xmlns:a16="http://schemas.microsoft.com/office/drawing/2014/main" id="{A0BE0DCD-EE95-31A0-B164-05AD43D829EB}"/>
              </a:ext>
            </a:extLst>
          </p:cNvPr>
          <p:cNvPicPr>
            <a:picLocks noChangeAspect="1"/>
          </p:cNvPicPr>
          <p:nvPr/>
        </p:nvPicPr>
        <p:blipFill>
          <a:blip r:embed="rId4"/>
          <a:srcRect l="16084" t="16331" r="16100" b="16046"/>
          <a:stretch>
            <a:fillRect/>
          </a:stretch>
        </p:blipFill>
        <p:spPr>
          <a:xfrm>
            <a:off x="5411704" y="586723"/>
            <a:ext cx="2334230" cy="2327608"/>
          </a:xfrm>
          <a:prstGeom prst="rect">
            <a:avLst/>
          </a:prstGeom>
        </p:spPr>
      </p:pic>
      <mc:AlternateContent xmlns:mc="http://schemas.openxmlformats.org/markup-compatibility/2006" xmlns:a14="http://schemas.microsoft.com/office/drawing/2010/main">
        <mc:Choice Requires="a14">
          <p:sp>
            <p:nvSpPr>
              <p:cNvPr id="9" name="Textfeld 8">
                <a:extLst>
                  <a:ext uri="{FF2B5EF4-FFF2-40B4-BE49-F238E27FC236}">
                    <a16:creationId xmlns:a16="http://schemas.microsoft.com/office/drawing/2014/main" id="{47736F64-2AAA-5259-92CB-83DD5FD474D9}"/>
                  </a:ext>
                </a:extLst>
              </p:cNvPr>
              <p:cNvSpPr txBox="1"/>
              <p:nvPr/>
            </p:nvSpPr>
            <p:spPr>
              <a:xfrm>
                <a:off x="5693288" y="217391"/>
                <a:ext cx="1916551" cy="369332"/>
              </a:xfrm>
              <a:prstGeom prst="rect">
                <a:avLst/>
              </a:prstGeom>
              <a:noFill/>
            </p:spPr>
            <p:txBody>
              <a:bodyPr wrap="square" rtlCol="0">
                <a:spAutoFit/>
              </a:bodyPr>
              <a:lstStyle/>
              <a:p>
                <a:r>
                  <a:rPr lang="de-CH" dirty="0">
                    <a:solidFill>
                      <a:schemeClr val="bg1"/>
                    </a:solidFill>
                  </a:rPr>
                  <a:t>«Gerade Welt»  </a:t>
                </a:r>
                <a14:m>
                  <m:oMath xmlns:m="http://schemas.openxmlformats.org/officeDocument/2006/math">
                    <m:r>
                      <a:rPr lang="de-CH" i="1" smtClean="0">
                        <a:solidFill>
                          <a:schemeClr val="bg1"/>
                        </a:solidFill>
                        <a:latin typeface="Cambria Math" panose="02040503050406030204" pitchFamily="18" charset="0"/>
                      </a:rPr>
                      <m:t>ℂ</m:t>
                    </m:r>
                  </m:oMath>
                </a14:m>
                <a:endParaRPr lang="de-CH" dirty="0"/>
              </a:p>
            </p:txBody>
          </p:sp>
        </mc:Choice>
        <mc:Fallback xmlns="">
          <p:sp>
            <p:nvSpPr>
              <p:cNvPr id="9" name="Textfeld 8">
                <a:extLst>
                  <a:ext uri="{FF2B5EF4-FFF2-40B4-BE49-F238E27FC236}">
                    <a16:creationId xmlns:a16="http://schemas.microsoft.com/office/drawing/2014/main" id="{47736F64-2AAA-5259-92CB-83DD5FD474D9}"/>
                  </a:ext>
                </a:extLst>
              </p:cNvPr>
              <p:cNvSpPr txBox="1">
                <a:spLocks noRot="1" noChangeAspect="1" noMove="1" noResize="1" noEditPoints="1" noAdjustHandles="1" noChangeArrowheads="1" noChangeShapeType="1" noTextEdit="1"/>
              </p:cNvSpPr>
              <p:nvPr/>
            </p:nvSpPr>
            <p:spPr>
              <a:xfrm>
                <a:off x="5693288" y="217391"/>
                <a:ext cx="1916551" cy="369332"/>
              </a:xfrm>
              <a:prstGeom prst="rect">
                <a:avLst/>
              </a:prstGeom>
              <a:blipFill>
                <a:blip r:embed="rId5"/>
                <a:stretch>
                  <a:fillRect l="-2866" t="-8333" b="-28333"/>
                </a:stretch>
              </a:blipFill>
            </p:spPr>
            <p:txBody>
              <a:bodyPr/>
              <a:lstStyle/>
              <a:p>
                <a:r>
                  <a:rPr lang="de-CH">
                    <a:noFill/>
                  </a:rPr>
                  <a:t> </a:t>
                </a:r>
              </a:p>
            </p:txBody>
          </p:sp>
        </mc:Fallback>
      </mc:AlternateContent>
      <mc:AlternateContent xmlns:mc="http://schemas.openxmlformats.org/markup-compatibility/2006" xmlns:a14="http://schemas.microsoft.com/office/drawing/2010/main">
        <mc:Choice Requires="a14">
          <p:sp>
            <p:nvSpPr>
              <p:cNvPr id="11" name="Textfeld 10">
                <a:extLst>
                  <a:ext uri="{FF2B5EF4-FFF2-40B4-BE49-F238E27FC236}">
                    <a16:creationId xmlns:a16="http://schemas.microsoft.com/office/drawing/2014/main" id="{A92AC0E6-E69C-D0A3-18FA-F57B6B29266F}"/>
                  </a:ext>
                </a:extLst>
              </p:cNvPr>
              <p:cNvSpPr txBox="1"/>
              <p:nvPr/>
            </p:nvSpPr>
            <p:spPr>
              <a:xfrm>
                <a:off x="9313442" y="217391"/>
                <a:ext cx="2334229" cy="369332"/>
              </a:xfrm>
              <a:prstGeom prst="rect">
                <a:avLst/>
              </a:prstGeom>
              <a:noFill/>
            </p:spPr>
            <p:txBody>
              <a:bodyPr wrap="square" rtlCol="0">
                <a:spAutoFit/>
              </a:bodyPr>
              <a:lstStyle/>
              <a:p>
                <a:r>
                  <a:rPr lang="de-CH" dirty="0">
                    <a:solidFill>
                      <a:schemeClr val="bg1"/>
                    </a:solidFill>
                  </a:rPr>
                  <a:t>«Gekrümmte Welt»  </a:t>
                </a:r>
                <a14:m>
                  <m:oMath xmlns:m="http://schemas.openxmlformats.org/officeDocument/2006/math">
                    <m:r>
                      <a:rPr lang="de-CH" i="1" smtClean="0">
                        <a:solidFill>
                          <a:schemeClr val="bg1"/>
                        </a:solidFill>
                        <a:latin typeface="Cambria Math" panose="02040503050406030204" pitchFamily="18" charset="0"/>
                      </a:rPr>
                      <m:t>ℂ</m:t>
                    </m:r>
                  </m:oMath>
                </a14:m>
                <a:endParaRPr lang="de-CH" dirty="0"/>
              </a:p>
            </p:txBody>
          </p:sp>
        </mc:Choice>
        <mc:Fallback xmlns="">
          <p:sp>
            <p:nvSpPr>
              <p:cNvPr id="11" name="Textfeld 10">
                <a:extLst>
                  <a:ext uri="{FF2B5EF4-FFF2-40B4-BE49-F238E27FC236}">
                    <a16:creationId xmlns:a16="http://schemas.microsoft.com/office/drawing/2014/main" id="{A92AC0E6-E69C-D0A3-18FA-F57B6B29266F}"/>
                  </a:ext>
                </a:extLst>
              </p:cNvPr>
              <p:cNvSpPr txBox="1">
                <a:spLocks noRot="1" noChangeAspect="1" noMove="1" noResize="1" noEditPoints="1" noAdjustHandles="1" noChangeArrowheads="1" noChangeShapeType="1" noTextEdit="1"/>
              </p:cNvSpPr>
              <p:nvPr/>
            </p:nvSpPr>
            <p:spPr>
              <a:xfrm>
                <a:off x="9313442" y="217391"/>
                <a:ext cx="2334229" cy="369332"/>
              </a:xfrm>
              <a:prstGeom prst="rect">
                <a:avLst/>
              </a:prstGeom>
              <a:blipFill>
                <a:blip r:embed="rId6"/>
                <a:stretch>
                  <a:fillRect l="-2350" t="-8333" b="-28333"/>
                </a:stretch>
              </a:blipFill>
            </p:spPr>
            <p:txBody>
              <a:bodyPr/>
              <a:lstStyle/>
              <a:p>
                <a:r>
                  <a:rPr lang="de-CH">
                    <a:noFill/>
                  </a:rPr>
                  <a:t> </a:t>
                </a:r>
              </a:p>
            </p:txBody>
          </p:sp>
        </mc:Fallback>
      </mc:AlternateContent>
      <p:cxnSp>
        <p:nvCxnSpPr>
          <p:cNvPr id="13" name="Gerade Verbindung mit Pfeil 12">
            <a:extLst>
              <a:ext uri="{FF2B5EF4-FFF2-40B4-BE49-F238E27FC236}">
                <a16:creationId xmlns:a16="http://schemas.microsoft.com/office/drawing/2014/main" id="{CBE15E1E-0337-44C4-724A-ACEE73A37E6D}"/>
              </a:ext>
            </a:extLst>
          </p:cNvPr>
          <p:cNvCxnSpPr>
            <a:cxnSpLocks/>
          </p:cNvCxnSpPr>
          <p:nvPr/>
        </p:nvCxnSpPr>
        <p:spPr>
          <a:xfrm>
            <a:off x="8056880" y="1750527"/>
            <a:ext cx="1036320"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15" name="Textfeld 14">
                <a:extLst>
                  <a:ext uri="{FF2B5EF4-FFF2-40B4-BE49-F238E27FC236}">
                    <a16:creationId xmlns:a16="http://schemas.microsoft.com/office/drawing/2014/main" id="{13F59186-0AB3-9CA6-D165-F0110D8AF6DF}"/>
                  </a:ext>
                </a:extLst>
              </p:cNvPr>
              <p:cNvSpPr txBox="1"/>
              <p:nvPr/>
            </p:nvSpPr>
            <p:spPr>
              <a:xfrm>
                <a:off x="8343800" y="1381195"/>
                <a:ext cx="393185" cy="369332"/>
              </a:xfrm>
              <a:prstGeom prst="rect">
                <a:avLst/>
              </a:prstGeom>
              <a:noFill/>
            </p:spPr>
            <p:txBody>
              <a:bodyPr wrap="none" rtlCol="0">
                <a:spAutoFit/>
              </a:bodyPr>
              <a:lstStyle/>
              <a:p>
                <a:pPr/>
                <a14:m>
                  <m:oMathPara xmlns:m="http://schemas.openxmlformats.org/officeDocument/2006/math">
                    <m:oMath>
                      <m:r>
                        <a:rPr lang="de-CH" b="0" i="1" smtClean="0">
                          <a:solidFill>
                            <a:schemeClr val="bg1"/>
                          </a:solidFill>
                          <a:latin typeface="Cambria Math" panose="02040503050406030204" pitchFamily="18" charset="0"/>
                        </a:rPr>
                        <m:t>𝜑</m:t>
                      </m:r>
                    </m:oMath>
                  </m:oMathPara>
                </a14:m>
                <a:endParaRPr lang="de-CH" dirty="0">
                  <a:solidFill>
                    <a:schemeClr val="bg1"/>
                  </a:solidFill>
                </a:endParaRPr>
              </a:p>
            </p:txBody>
          </p:sp>
        </mc:Choice>
        <mc:Fallback xmlns="">
          <p:sp>
            <p:nvSpPr>
              <p:cNvPr id="15" name="Textfeld 14">
                <a:extLst>
                  <a:ext uri="{FF2B5EF4-FFF2-40B4-BE49-F238E27FC236}">
                    <a16:creationId xmlns:a16="http://schemas.microsoft.com/office/drawing/2014/main" id="{13F59186-0AB3-9CA6-D165-F0110D8AF6DF}"/>
                  </a:ext>
                </a:extLst>
              </p:cNvPr>
              <p:cNvSpPr txBox="1">
                <a:spLocks noRot="1" noChangeAspect="1" noMove="1" noResize="1" noEditPoints="1" noAdjustHandles="1" noChangeArrowheads="1" noChangeShapeType="1" noTextEdit="1"/>
              </p:cNvSpPr>
              <p:nvPr/>
            </p:nvSpPr>
            <p:spPr>
              <a:xfrm>
                <a:off x="8343800" y="1381195"/>
                <a:ext cx="393185" cy="369332"/>
              </a:xfrm>
              <a:prstGeom prst="rect">
                <a:avLst/>
              </a:prstGeom>
              <a:blipFill>
                <a:blip r:embed="rId7"/>
                <a:stretch>
                  <a:fillRect b="-6667"/>
                </a:stretch>
              </a:blipFill>
            </p:spPr>
            <p:txBody>
              <a:bodyPr/>
              <a:lstStyle/>
              <a:p>
                <a:r>
                  <a:rPr lang="de-CH">
                    <a:noFill/>
                  </a:rPr>
                  <a:t> </a:t>
                </a:r>
              </a:p>
            </p:txBody>
          </p:sp>
        </mc:Fallback>
      </mc:AlternateContent>
      <p:pic>
        <p:nvPicPr>
          <p:cNvPr id="17" name="Grafik 16">
            <a:extLst>
              <a:ext uri="{FF2B5EF4-FFF2-40B4-BE49-F238E27FC236}">
                <a16:creationId xmlns:a16="http://schemas.microsoft.com/office/drawing/2014/main" id="{DB9FA73A-1011-A3DF-2A2B-DDBE68E537F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11704" y="4064228"/>
            <a:ext cx="2334230" cy="2334230"/>
          </a:xfrm>
          <a:prstGeom prst="rect">
            <a:avLst/>
          </a:prstGeom>
        </p:spPr>
      </p:pic>
      <p:pic>
        <p:nvPicPr>
          <p:cNvPr id="19" name="Grafik 18">
            <a:extLst>
              <a:ext uri="{FF2B5EF4-FFF2-40B4-BE49-F238E27FC236}">
                <a16:creationId xmlns:a16="http://schemas.microsoft.com/office/drawing/2014/main" id="{2E6D74BE-C7D8-DF45-CC6F-36A45C65C03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34530" y="4064228"/>
            <a:ext cx="2334230" cy="2334230"/>
          </a:xfrm>
          <a:prstGeom prst="rect">
            <a:avLst/>
          </a:prstGeom>
        </p:spPr>
      </p:pic>
      <p:cxnSp>
        <p:nvCxnSpPr>
          <p:cNvPr id="21" name="Gerade Verbindung mit Pfeil 20">
            <a:extLst>
              <a:ext uri="{FF2B5EF4-FFF2-40B4-BE49-F238E27FC236}">
                <a16:creationId xmlns:a16="http://schemas.microsoft.com/office/drawing/2014/main" id="{9CF6E0E2-7393-8626-41F2-E58A9706A164}"/>
              </a:ext>
            </a:extLst>
          </p:cNvPr>
          <p:cNvCxnSpPr/>
          <p:nvPr/>
        </p:nvCxnSpPr>
        <p:spPr>
          <a:xfrm>
            <a:off x="6578819" y="3169920"/>
            <a:ext cx="0" cy="70104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3" name="Gerade Verbindung mit Pfeil 22">
            <a:extLst>
              <a:ext uri="{FF2B5EF4-FFF2-40B4-BE49-F238E27FC236}">
                <a16:creationId xmlns:a16="http://schemas.microsoft.com/office/drawing/2014/main" id="{AB76B8D9-4C54-B28F-0459-547E15A0EB52}"/>
              </a:ext>
            </a:extLst>
          </p:cNvPr>
          <p:cNvCxnSpPr/>
          <p:nvPr/>
        </p:nvCxnSpPr>
        <p:spPr>
          <a:xfrm>
            <a:off x="10542582" y="3169920"/>
            <a:ext cx="0" cy="70104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26" name="Textfeld 25">
                <a:extLst>
                  <a:ext uri="{FF2B5EF4-FFF2-40B4-BE49-F238E27FC236}">
                    <a16:creationId xmlns:a16="http://schemas.microsoft.com/office/drawing/2014/main" id="{F4AE8434-70F6-C995-99A9-F7FBDF7F0F25}"/>
                  </a:ext>
                </a:extLst>
              </p:cNvPr>
              <p:cNvSpPr txBox="1"/>
              <p:nvPr/>
            </p:nvSpPr>
            <p:spPr>
              <a:xfrm>
                <a:off x="6612498" y="3304613"/>
                <a:ext cx="364523" cy="369332"/>
              </a:xfrm>
              <a:prstGeom prst="rect">
                <a:avLst/>
              </a:prstGeom>
              <a:noFill/>
            </p:spPr>
            <p:txBody>
              <a:bodyPr wrap="none" rtlCol="0">
                <a:spAutoFit/>
              </a:bodyPr>
              <a:lstStyle/>
              <a:p>
                <a:pPr/>
                <a14:m>
                  <m:oMathPara xmlns:m="http://schemas.openxmlformats.org/officeDocument/2006/math">
                    <m:oMath>
                      <m:r>
                        <a:rPr lang="de-CH" b="0" i="1" smtClean="0">
                          <a:solidFill>
                            <a:schemeClr val="bg1"/>
                          </a:solidFill>
                          <a:latin typeface="Cambria Math" panose="02040503050406030204" pitchFamily="18" charset="0"/>
                        </a:rPr>
                        <m:t>𝑓</m:t>
                      </m:r>
                    </m:oMath>
                  </m:oMathPara>
                </a14:m>
                <a:endParaRPr lang="de-CH" dirty="0">
                  <a:solidFill>
                    <a:schemeClr val="bg1"/>
                  </a:solidFill>
                </a:endParaRPr>
              </a:p>
            </p:txBody>
          </p:sp>
        </mc:Choice>
        <mc:Fallback xmlns="">
          <p:sp>
            <p:nvSpPr>
              <p:cNvPr id="26" name="Textfeld 25">
                <a:extLst>
                  <a:ext uri="{FF2B5EF4-FFF2-40B4-BE49-F238E27FC236}">
                    <a16:creationId xmlns:a16="http://schemas.microsoft.com/office/drawing/2014/main" id="{F4AE8434-70F6-C995-99A9-F7FBDF7F0F25}"/>
                  </a:ext>
                </a:extLst>
              </p:cNvPr>
              <p:cNvSpPr txBox="1">
                <a:spLocks noRot="1" noChangeAspect="1" noMove="1" noResize="1" noEditPoints="1" noAdjustHandles="1" noChangeArrowheads="1" noChangeShapeType="1" noTextEdit="1"/>
              </p:cNvSpPr>
              <p:nvPr/>
            </p:nvSpPr>
            <p:spPr>
              <a:xfrm>
                <a:off x="6612498" y="3304613"/>
                <a:ext cx="364523" cy="369332"/>
              </a:xfrm>
              <a:prstGeom prst="rect">
                <a:avLst/>
              </a:prstGeom>
              <a:blipFill>
                <a:blip r:embed="rId10"/>
                <a:stretch>
                  <a:fillRect b="-13115"/>
                </a:stretch>
              </a:blipFill>
            </p:spPr>
            <p:txBody>
              <a:bodyPr/>
              <a:lstStyle/>
              <a:p>
                <a:r>
                  <a:rPr lang="de-CH">
                    <a:noFill/>
                  </a:rPr>
                  <a:t> </a:t>
                </a:r>
              </a:p>
            </p:txBody>
          </p:sp>
        </mc:Fallback>
      </mc:AlternateContent>
      <mc:AlternateContent xmlns:mc="http://schemas.openxmlformats.org/markup-compatibility/2006" xmlns:a14="http://schemas.microsoft.com/office/drawing/2010/main">
        <mc:Choice Requires="a14">
          <p:sp>
            <p:nvSpPr>
              <p:cNvPr id="28" name="Textfeld 27">
                <a:extLst>
                  <a:ext uri="{FF2B5EF4-FFF2-40B4-BE49-F238E27FC236}">
                    <a16:creationId xmlns:a16="http://schemas.microsoft.com/office/drawing/2014/main" id="{68404A98-6162-C151-C70C-0580CBA7498A}"/>
                  </a:ext>
                </a:extLst>
              </p:cNvPr>
              <p:cNvSpPr txBox="1"/>
              <p:nvPr/>
            </p:nvSpPr>
            <p:spPr>
              <a:xfrm>
                <a:off x="10547598" y="3316388"/>
                <a:ext cx="364523" cy="381195"/>
              </a:xfrm>
              <a:prstGeom prst="rect">
                <a:avLst/>
              </a:prstGeom>
              <a:noFill/>
            </p:spPr>
            <p:txBody>
              <a:bodyPr wrap="none" rtlCol="0">
                <a:spAutoFit/>
              </a:bodyPr>
              <a:lstStyle/>
              <a:p>
                <a:pPr/>
                <a14:m>
                  <m:oMathPara xmlns:m="http://schemas.openxmlformats.org/officeDocument/2006/math">
                    <m:oMath>
                      <m:acc>
                        <m:accPr>
                          <m:chr m:val="̃"/>
                          <m:ctrlPr>
                            <a:rPr lang="de-CH" b="0" i="1" smtClean="0">
                              <a:solidFill>
                                <a:schemeClr val="bg1"/>
                              </a:solidFill>
                              <a:latin typeface="Cambria Math" panose="02040503050406030204" pitchFamily="18" charset="0"/>
                            </a:rPr>
                          </m:ctrlPr>
                        </m:accPr>
                        <m:e>
                          <m:r>
                            <a:rPr lang="de-CH" b="0" i="1" smtClean="0">
                              <a:solidFill>
                                <a:schemeClr val="bg1"/>
                              </a:solidFill>
                              <a:latin typeface="Cambria Math" panose="02040503050406030204" pitchFamily="18" charset="0"/>
                            </a:rPr>
                            <m:t>𝑓</m:t>
                          </m:r>
                        </m:e>
                      </m:acc>
                    </m:oMath>
                  </m:oMathPara>
                </a14:m>
                <a:endParaRPr lang="de-CH" dirty="0">
                  <a:solidFill>
                    <a:schemeClr val="bg1"/>
                  </a:solidFill>
                </a:endParaRPr>
              </a:p>
            </p:txBody>
          </p:sp>
        </mc:Choice>
        <mc:Fallback xmlns="">
          <p:sp>
            <p:nvSpPr>
              <p:cNvPr id="28" name="Textfeld 27">
                <a:extLst>
                  <a:ext uri="{FF2B5EF4-FFF2-40B4-BE49-F238E27FC236}">
                    <a16:creationId xmlns:a16="http://schemas.microsoft.com/office/drawing/2014/main" id="{68404A98-6162-C151-C70C-0580CBA7498A}"/>
                  </a:ext>
                </a:extLst>
              </p:cNvPr>
              <p:cNvSpPr txBox="1">
                <a:spLocks noRot="1" noChangeAspect="1" noMove="1" noResize="1" noEditPoints="1" noAdjustHandles="1" noChangeArrowheads="1" noChangeShapeType="1" noTextEdit="1"/>
              </p:cNvSpPr>
              <p:nvPr/>
            </p:nvSpPr>
            <p:spPr>
              <a:xfrm>
                <a:off x="10547598" y="3316388"/>
                <a:ext cx="364523" cy="381195"/>
              </a:xfrm>
              <a:prstGeom prst="rect">
                <a:avLst/>
              </a:prstGeom>
              <a:blipFill>
                <a:blip r:embed="rId11"/>
                <a:stretch>
                  <a:fillRect t="-4762" r="-16667" b="-12698"/>
                </a:stretch>
              </a:blipFill>
            </p:spPr>
            <p:txBody>
              <a:bodyPr/>
              <a:lstStyle/>
              <a:p>
                <a:r>
                  <a:rPr lang="de-CH">
                    <a:noFill/>
                  </a:rPr>
                  <a:t> </a:t>
                </a:r>
              </a:p>
            </p:txBody>
          </p:sp>
        </mc:Fallback>
      </mc:AlternateContent>
      <mc:AlternateContent xmlns:mc="http://schemas.openxmlformats.org/markup-compatibility/2006" xmlns:a14="http://schemas.microsoft.com/office/drawing/2010/main">
        <mc:Choice Requires="a14">
          <p:sp>
            <p:nvSpPr>
              <p:cNvPr id="29" name="Textfeld 28">
                <a:extLst>
                  <a:ext uri="{FF2B5EF4-FFF2-40B4-BE49-F238E27FC236}">
                    <a16:creationId xmlns:a16="http://schemas.microsoft.com/office/drawing/2014/main" id="{9A130647-D4B6-E178-0E3D-FFD3DC0F2226}"/>
                  </a:ext>
                </a:extLst>
              </p:cNvPr>
              <p:cNvSpPr txBox="1"/>
              <p:nvPr/>
            </p:nvSpPr>
            <p:spPr>
              <a:xfrm>
                <a:off x="7841450" y="3083005"/>
                <a:ext cx="1397883" cy="670055"/>
              </a:xfrm>
              <a:prstGeom prst="rect">
                <a:avLst/>
              </a:prstGeom>
              <a:noFill/>
              <a:ln>
                <a:solidFill>
                  <a:schemeClr val="accent1"/>
                </a:solidFill>
              </a:ln>
            </p:spPr>
            <p:txBody>
              <a:bodyPr wrap="none" rtlCol="0">
                <a:spAutoFit/>
              </a:bodyPr>
              <a:lstStyle/>
              <a:p>
                <a:pPr/>
                <a14:m>
                  <m:oMathPara xmlns:m="http://schemas.openxmlformats.org/officeDocument/2006/math">
                    <m:oMath>
                      <m:r>
                        <a:rPr lang="de-CH" b="0" i="1" smtClean="0">
                          <a:solidFill>
                            <a:srgbClr val="FF0000"/>
                          </a:solidFill>
                          <a:latin typeface="Cambria Math" panose="02040503050406030204" pitchFamily="18" charset="0"/>
                        </a:rPr>
                        <m:t>𝑓</m:t>
                      </m:r>
                      <m:r>
                        <a:rPr lang="de-CH" b="0" i="1" smtClean="0">
                          <a:solidFill>
                            <a:srgbClr val="FF0000"/>
                          </a:solidFill>
                          <a:latin typeface="Cambria Math" panose="02040503050406030204" pitchFamily="18" charset="0"/>
                        </a:rPr>
                        <m:t>=</m:t>
                      </m:r>
                      <m:acc>
                        <m:accPr>
                          <m:chr m:val="̃"/>
                          <m:ctrlPr>
                            <a:rPr lang="de-CH" b="0" i="1" smtClean="0">
                              <a:solidFill>
                                <a:srgbClr val="FF0000"/>
                              </a:solidFill>
                              <a:latin typeface="Cambria Math" panose="02040503050406030204" pitchFamily="18" charset="0"/>
                            </a:rPr>
                          </m:ctrlPr>
                        </m:accPr>
                        <m:e>
                          <m:r>
                            <a:rPr lang="de-CH" b="0" i="1" smtClean="0">
                              <a:solidFill>
                                <a:srgbClr val="FF0000"/>
                              </a:solidFill>
                              <a:latin typeface="Cambria Math" panose="02040503050406030204" pitchFamily="18" charset="0"/>
                            </a:rPr>
                            <m:t>𝑓</m:t>
                          </m:r>
                        </m:e>
                      </m:acc>
                      <m:r>
                        <a:rPr lang="de-CH" b="0" i="1" smtClean="0">
                          <a:solidFill>
                            <a:srgbClr val="FF0000"/>
                          </a:solidFill>
                          <a:latin typeface="Cambria Math" panose="02040503050406030204" pitchFamily="18" charset="0"/>
                        </a:rPr>
                        <m:t>∘</m:t>
                      </m:r>
                      <m:r>
                        <a:rPr lang="de-CH" b="0" i="1" smtClean="0">
                          <a:solidFill>
                            <a:srgbClr val="FF0000"/>
                          </a:solidFill>
                          <a:latin typeface="Cambria Math" panose="02040503050406030204" pitchFamily="18" charset="0"/>
                        </a:rPr>
                        <m:t>𝜑</m:t>
                      </m:r>
                    </m:oMath>
                  </m:oMathPara>
                </a14:m>
                <a:endParaRPr lang="de-CH" b="0" dirty="0">
                  <a:solidFill>
                    <a:srgbClr val="FF0000"/>
                  </a:solidFill>
                </a:endParaRPr>
              </a:p>
              <a:p>
                <a:pPr/>
                <a14:m>
                  <m:oMathPara xmlns:m="http://schemas.openxmlformats.org/officeDocument/2006/math">
                    <m:oMath>
                      <m:r>
                        <a:rPr lang="de-CH" b="0" i="1" smtClean="0">
                          <a:solidFill>
                            <a:srgbClr val="FF0000"/>
                          </a:solidFill>
                          <a:latin typeface="Cambria Math" panose="02040503050406030204" pitchFamily="18" charset="0"/>
                        </a:rPr>
                        <m:t>𝑓</m:t>
                      </m:r>
                      <m:r>
                        <a:rPr lang="de-CH" b="0" i="1" smtClean="0">
                          <a:solidFill>
                            <a:srgbClr val="FF0000"/>
                          </a:solidFill>
                          <a:latin typeface="Cambria Math" panose="02040503050406030204" pitchFamily="18" charset="0"/>
                        </a:rPr>
                        <m:t>∘</m:t>
                      </m:r>
                      <m:sSup>
                        <m:sSupPr>
                          <m:ctrlPr>
                            <a:rPr lang="de-CH" b="0" i="1" smtClean="0">
                              <a:solidFill>
                                <a:srgbClr val="FF0000"/>
                              </a:solidFill>
                              <a:latin typeface="Cambria Math" panose="02040503050406030204" pitchFamily="18" charset="0"/>
                            </a:rPr>
                          </m:ctrlPr>
                        </m:sSupPr>
                        <m:e>
                          <m:r>
                            <a:rPr lang="de-CH" b="0" i="1" smtClean="0">
                              <a:solidFill>
                                <a:srgbClr val="FF0000"/>
                              </a:solidFill>
                              <a:latin typeface="Cambria Math" panose="02040503050406030204" pitchFamily="18" charset="0"/>
                            </a:rPr>
                            <m:t>𝜑</m:t>
                          </m:r>
                        </m:e>
                        <m:sup>
                          <m:r>
                            <a:rPr lang="de-CH" b="0" i="1" smtClean="0">
                              <a:solidFill>
                                <a:srgbClr val="FF0000"/>
                              </a:solidFill>
                              <a:latin typeface="Cambria Math" panose="02040503050406030204" pitchFamily="18" charset="0"/>
                            </a:rPr>
                            <m:t>−1</m:t>
                          </m:r>
                        </m:sup>
                      </m:sSup>
                      <m:r>
                        <a:rPr lang="de-CH" b="0" i="1" smtClean="0">
                          <a:solidFill>
                            <a:srgbClr val="FF0000"/>
                          </a:solidFill>
                          <a:latin typeface="Cambria Math" panose="02040503050406030204" pitchFamily="18" charset="0"/>
                        </a:rPr>
                        <m:t>=</m:t>
                      </m:r>
                      <m:acc>
                        <m:accPr>
                          <m:chr m:val="̃"/>
                          <m:ctrlPr>
                            <a:rPr lang="de-CH" b="0" i="1" smtClean="0">
                              <a:solidFill>
                                <a:srgbClr val="FF0000"/>
                              </a:solidFill>
                              <a:latin typeface="Cambria Math" panose="02040503050406030204" pitchFamily="18" charset="0"/>
                            </a:rPr>
                          </m:ctrlPr>
                        </m:accPr>
                        <m:e>
                          <m:r>
                            <a:rPr lang="de-CH" b="0" i="1" smtClean="0">
                              <a:solidFill>
                                <a:srgbClr val="FF0000"/>
                              </a:solidFill>
                              <a:latin typeface="Cambria Math" panose="02040503050406030204" pitchFamily="18" charset="0"/>
                            </a:rPr>
                            <m:t>𝑓</m:t>
                          </m:r>
                        </m:e>
                      </m:acc>
                    </m:oMath>
                  </m:oMathPara>
                </a14:m>
                <a:endParaRPr lang="de-CH" b="0" dirty="0">
                  <a:solidFill>
                    <a:srgbClr val="FF0000"/>
                  </a:solidFill>
                </a:endParaRPr>
              </a:p>
            </p:txBody>
          </p:sp>
        </mc:Choice>
        <mc:Fallback xmlns="">
          <p:sp>
            <p:nvSpPr>
              <p:cNvPr id="29" name="Textfeld 28">
                <a:extLst>
                  <a:ext uri="{FF2B5EF4-FFF2-40B4-BE49-F238E27FC236}">
                    <a16:creationId xmlns:a16="http://schemas.microsoft.com/office/drawing/2014/main" id="{9A130647-D4B6-E178-0E3D-FFD3DC0F2226}"/>
                  </a:ext>
                </a:extLst>
              </p:cNvPr>
              <p:cNvSpPr txBox="1">
                <a:spLocks noRot="1" noChangeAspect="1" noMove="1" noResize="1" noEditPoints="1" noAdjustHandles="1" noChangeArrowheads="1" noChangeShapeType="1" noTextEdit="1"/>
              </p:cNvSpPr>
              <p:nvPr/>
            </p:nvSpPr>
            <p:spPr>
              <a:xfrm>
                <a:off x="7841450" y="3083005"/>
                <a:ext cx="1397883" cy="670055"/>
              </a:xfrm>
              <a:prstGeom prst="rect">
                <a:avLst/>
              </a:prstGeom>
              <a:blipFill>
                <a:blip r:embed="rId12"/>
                <a:stretch>
                  <a:fillRect t="-1786" r="-12931" b="-5357"/>
                </a:stretch>
              </a:blipFill>
              <a:ln>
                <a:solidFill>
                  <a:schemeClr val="accent1"/>
                </a:solidFill>
              </a:ln>
            </p:spPr>
            <p:txBody>
              <a:bodyPr/>
              <a:lstStyle/>
              <a:p>
                <a:r>
                  <a:rPr lang="de-CH">
                    <a:noFill/>
                  </a:rPr>
                  <a:t> </a:t>
                </a:r>
              </a:p>
            </p:txBody>
          </p:sp>
        </mc:Fallback>
      </mc:AlternateContent>
    </p:spTree>
    <p:extLst>
      <p:ext uri="{BB962C8B-B14F-4D97-AF65-F5344CB8AC3E}">
        <p14:creationId xmlns:p14="http://schemas.microsoft.com/office/powerpoint/2010/main" val="368971837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2" end="2"/>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5" grpId="0"/>
      <p:bldP spid="26" grpId="0"/>
      <p:bldP spid="28" grpId="0"/>
      <p:bldP spid="2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5CF7E8BF-C1E3-B665-A4F3-9D1868C038E0}"/>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BCE1B7E8-1F8F-46DC-716A-524BE12991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4A0D789C-7AD3-3374-EF0C-162361F3C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B7C04624-EEED-B043-0BFC-A1A104B19297}"/>
              </a:ext>
            </a:extLst>
          </p:cNvPr>
          <p:cNvSpPr>
            <a:spLocks noGrp="1"/>
          </p:cNvSpPr>
          <p:nvPr>
            <p:ph type="title"/>
          </p:nvPr>
        </p:nvSpPr>
        <p:spPr>
          <a:xfrm>
            <a:off x="705829" y="637523"/>
            <a:ext cx="3936303" cy="937277"/>
          </a:xfrm>
        </p:spPr>
        <p:txBody>
          <a:bodyPr anchor="b">
            <a:noAutofit/>
          </a:bodyPr>
          <a:lstStyle/>
          <a:p>
            <a:r>
              <a:rPr lang="de-CH" sz="3200" dirty="0">
                <a:solidFill>
                  <a:srgbClr val="FFFFFF"/>
                </a:solidFill>
              </a:rPr>
              <a:t>Komplexwertige Funktionen </a:t>
            </a:r>
          </a:p>
        </p:txBody>
      </p:sp>
      <mc:AlternateContent xmlns:mc="http://schemas.openxmlformats.org/markup-compatibility/2006" xmlns:a14="http://schemas.microsoft.com/office/drawing/2010/main">
        <mc:Choice Requires="a14">
          <p:sp>
            <p:nvSpPr>
              <p:cNvPr id="5" name="Inhaltsplatzhalter 2">
                <a:extLst>
                  <a:ext uri="{FF2B5EF4-FFF2-40B4-BE49-F238E27FC236}">
                    <a16:creationId xmlns:a16="http://schemas.microsoft.com/office/drawing/2014/main" id="{691812D6-60D5-BB55-B090-1B3B7DEFDB89}"/>
                  </a:ext>
                </a:extLst>
              </p:cNvPr>
              <p:cNvSpPr txBox="1">
                <a:spLocks noGrp="1"/>
              </p:cNvSpPr>
              <p:nvPr>
                <p:ph idx="1"/>
              </p:nvPr>
            </p:nvSpPr>
            <p:spPr>
              <a:xfrm>
                <a:off x="705829" y="1890591"/>
                <a:ext cx="3815371" cy="411174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CH" sz="2000" dirty="0">
                    <a:solidFill>
                      <a:srgbClr val="FFFFFF"/>
                    </a:solidFill>
                  </a:rPr>
                  <a:t>Intuition: Jede holomorphe Funktion </a:t>
                </a:r>
                <a14:m>
                  <m:oMath xmlns:m="http://schemas.openxmlformats.org/officeDocument/2006/math">
                    <m:r>
                      <a:rPr lang="de-CH" sz="2000" b="0" i="1" smtClean="0">
                        <a:solidFill>
                          <a:srgbClr val="FFFFFF"/>
                        </a:solidFill>
                        <a:latin typeface="Cambria Math" panose="02040503050406030204" pitchFamily="18" charset="0"/>
                      </a:rPr>
                      <m:t>𝜑</m:t>
                    </m:r>
                    <m:r>
                      <a:rPr lang="de-CH" sz="2000" b="0" i="1" smtClean="0">
                        <a:solidFill>
                          <a:srgbClr val="FFFFFF"/>
                        </a:solidFill>
                        <a:latin typeface="Cambria Math" panose="02040503050406030204" pitchFamily="18" charset="0"/>
                      </a:rPr>
                      <m:t>:</m:t>
                    </m:r>
                    <m:r>
                      <a:rPr lang="de-CH" sz="2000" b="0" i="1" smtClean="0">
                        <a:solidFill>
                          <a:srgbClr val="FFFFFF"/>
                        </a:solidFill>
                        <a:latin typeface="Cambria Math" panose="02040503050406030204" pitchFamily="18" charset="0"/>
                      </a:rPr>
                      <m:t>ℂ</m:t>
                    </m:r>
                    <m:r>
                      <a:rPr lang="de-CH" sz="2000" b="0" i="1" smtClean="0">
                        <a:solidFill>
                          <a:srgbClr val="FFFFFF"/>
                        </a:solidFill>
                        <a:latin typeface="Cambria Math" panose="02040503050406030204" pitchFamily="18" charset="0"/>
                      </a:rPr>
                      <m:t>→</m:t>
                    </m:r>
                    <m:r>
                      <a:rPr lang="de-CH" sz="2000" b="0" i="1" smtClean="0">
                        <a:solidFill>
                          <a:srgbClr val="FFFFFF"/>
                        </a:solidFill>
                        <a:latin typeface="Cambria Math" panose="02040503050406030204" pitchFamily="18" charset="0"/>
                      </a:rPr>
                      <m:t>ℂ</m:t>
                    </m:r>
                  </m:oMath>
                </a14:m>
                <a:r>
                  <a:rPr lang="de-CH" sz="2000" dirty="0">
                    <a:solidFill>
                      <a:srgbClr val="FFFFFF"/>
                    </a:solidFill>
                  </a:rPr>
                  <a:t> verzerrt ein Gitter nach gewissen Regeln.</a:t>
                </a:r>
              </a:p>
              <a:p>
                <a:r>
                  <a:rPr lang="de-CH" sz="2000" dirty="0">
                    <a:solidFill>
                      <a:srgbClr val="FFFFFF"/>
                    </a:solidFill>
                  </a:rPr>
                  <a:t>(Rechte) Winkel bleiben aber fast überall erhalten.</a:t>
                </a:r>
              </a:p>
              <a:p>
                <a:r>
                  <a:rPr lang="de-CH" sz="2000" dirty="0">
                    <a:solidFill>
                      <a:srgbClr val="FFFFFF"/>
                    </a:solidFill>
                  </a:rPr>
                  <a:t>Resultat:</a:t>
                </a:r>
                <a:br>
                  <a:rPr lang="de-CH" sz="2000" dirty="0">
                    <a:solidFill>
                      <a:srgbClr val="FFFFFF"/>
                    </a:solidFill>
                  </a:rPr>
                </a:br>
                <a:r>
                  <a:rPr lang="de-CH" sz="2000" dirty="0">
                    <a:solidFill>
                      <a:srgbClr val="FFFFFF"/>
                    </a:solidFill>
                  </a:rPr>
                  <a:t>Sei </a:t>
                </a:r>
                <a14:m>
                  <m:oMath xmlns:m="http://schemas.openxmlformats.org/officeDocument/2006/math">
                    <m:r>
                      <a:rPr lang="de-CH" sz="2000" i="1">
                        <a:solidFill>
                          <a:srgbClr val="FFFFFF"/>
                        </a:solidFill>
                        <a:latin typeface="Cambria Math" panose="02040503050406030204" pitchFamily="18" charset="0"/>
                      </a:rPr>
                      <m:t>𝑈</m:t>
                    </m:r>
                    <m:r>
                      <a:rPr lang="de-CH" sz="2000" b="0" i="1" smtClean="0">
                        <a:solidFill>
                          <a:srgbClr val="FFFFFF"/>
                        </a:solidFill>
                        <a:latin typeface="Cambria Math" panose="02040503050406030204" pitchFamily="18" charset="0"/>
                      </a:rPr>
                      <m:t>⊂</m:t>
                    </m:r>
                    <m:r>
                      <a:rPr lang="de-CH" sz="2000" i="1">
                        <a:solidFill>
                          <a:srgbClr val="FFFFFF"/>
                        </a:solidFill>
                        <a:latin typeface="Cambria Math" panose="02040503050406030204" pitchFamily="18" charset="0"/>
                      </a:rPr>
                      <m:t>ℂ</m:t>
                    </m:r>
                    <m:r>
                      <a:rPr lang="de-CH" sz="2000" b="0" i="1" smtClean="0">
                        <a:solidFill>
                          <a:srgbClr val="FFFFFF"/>
                        </a:solidFill>
                        <a:latin typeface="Cambria Math" panose="02040503050406030204" pitchFamily="18" charset="0"/>
                      </a:rPr>
                      <m:t> </m:t>
                    </m:r>
                  </m:oMath>
                </a14:m>
                <a:r>
                  <a:rPr lang="de-CH" sz="2000" dirty="0">
                    <a:solidFill>
                      <a:srgbClr val="FFFFFF"/>
                    </a:solidFill>
                  </a:rPr>
                  <a:t>offen, </a:t>
                </a:r>
                <a14:m>
                  <m:oMath xmlns:m="http://schemas.openxmlformats.org/officeDocument/2006/math">
                    <m:r>
                      <a:rPr lang="de-CH" sz="2000" i="1">
                        <a:solidFill>
                          <a:srgbClr val="FFFFFF"/>
                        </a:solidFill>
                        <a:latin typeface="Cambria Math" panose="02040503050406030204" pitchFamily="18" charset="0"/>
                      </a:rPr>
                      <m:t>𝜑</m:t>
                    </m:r>
                    <m:r>
                      <a:rPr lang="de-CH" sz="2000" i="1">
                        <a:solidFill>
                          <a:srgbClr val="FFFFFF"/>
                        </a:solidFill>
                        <a:latin typeface="Cambria Math" panose="02040503050406030204" pitchFamily="18" charset="0"/>
                      </a:rPr>
                      <m:t>:</m:t>
                    </m:r>
                    <m:r>
                      <a:rPr lang="de-CH" sz="2000" b="0" i="1" smtClean="0">
                        <a:solidFill>
                          <a:srgbClr val="FFFFFF"/>
                        </a:solidFill>
                        <a:latin typeface="Cambria Math" panose="02040503050406030204" pitchFamily="18" charset="0"/>
                      </a:rPr>
                      <m:t>𝑈</m:t>
                    </m:r>
                    <m:r>
                      <a:rPr lang="de-CH" sz="2000" i="1">
                        <a:solidFill>
                          <a:srgbClr val="FFFFFF"/>
                        </a:solidFill>
                        <a:latin typeface="Cambria Math" panose="02040503050406030204" pitchFamily="18" charset="0"/>
                      </a:rPr>
                      <m:t>→</m:t>
                    </m:r>
                    <m:r>
                      <a:rPr lang="de-CH" sz="2000" i="1">
                        <a:solidFill>
                          <a:srgbClr val="FFFFFF"/>
                        </a:solidFill>
                        <a:latin typeface="Cambria Math" panose="02040503050406030204" pitchFamily="18" charset="0"/>
                      </a:rPr>
                      <m:t>ℂ</m:t>
                    </m:r>
                  </m:oMath>
                </a14:m>
                <a:r>
                  <a:rPr lang="de-CH" sz="2000" dirty="0">
                    <a:solidFill>
                      <a:srgbClr val="FFFFFF"/>
                    </a:solidFill>
                  </a:rPr>
                  <a:t> komplex differenzierbar und </a:t>
                </a:r>
                <a14:m>
                  <m:oMath xmlns:m="http://schemas.openxmlformats.org/officeDocument/2006/math">
                    <m:r>
                      <m:rPr>
                        <m:sty m:val="p"/>
                      </m:rPr>
                      <a:rPr lang="de-CH" sz="2000" b="0" i="0" smtClean="0">
                        <a:solidFill>
                          <a:srgbClr val="FFFFFF"/>
                        </a:solidFill>
                        <a:latin typeface="Cambria Math" panose="02040503050406030204" pitchFamily="18" charset="0"/>
                      </a:rPr>
                      <m:t>z</m:t>
                    </m:r>
                    <m:r>
                      <a:rPr lang="de-CH" sz="2000" b="0" i="1" smtClean="0">
                        <a:solidFill>
                          <a:srgbClr val="FFFFFF"/>
                        </a:solidFill>
                        <a:latin typeface="Cambria Math" panose="02040503050406030204" pitchFamily="18" charset="0"/>
                      </a:rPr>
                      <m:t>∈</m:t>
                    </m:r>
                    <m:r>
                      <a:rPr lang="de-CH" sz="2000" b="0" i="1" smtClean="0">
                        <a:solidFill>
                          <a:srgbClr val="FFFFFF"/>
                        </a:solidFill>
                        <a:latin typeface="Cambria Math" panose="02040503050406030204" pitchFamily="18" charset="0"/>
                      </a:rPr>
                      <m:t>𝑈</m:t>
                    </m:r>
                  </m:oMath>
                </a14:m>
                <a:r>
                  <a:rPr lang="de-CH" sz="2000" dirty="0">
                    <a:solidFill>
                      <a:srgbClr val="FFFFFF"/>
                    </a:solidFill>
                  </a:rPr>
                  <a:t> mit </a:t>
                </a:r>
                <a14:m>
                  <m:oMath xmlns:m="http://schemas.openxmlformats.org/officeDocument/2006/math">
                    <m:r>
                      <a:rPr lang="de-CH" sz="2000" i="1">
                        <a:solidFill>
                          <a:srgbClr val="FFFFFF"/>
                        </a:solidFill>
                        <a:latin typeface="Cambria Math" panose="02040503050406030204" pitchFamily="18" charset="0"/>
                      </a:rPr>
                      <m:t>𝜑</m:t>
                    </m:r>
                    <m:r>
                      <a:rPr lang="de-CH" sz="2000" b="0" i="1" smtClean="0">
                        <a:solidFill>
                          <a:srgbClr val="FFFFFF"/>
                        </a:solidFill>
                        <a:latin typeface="Cambria Math" panose="02040503050406030204" pitchFamily="18" charset="0"/>
                      </a:rPr>
                      <m:t>′(</m:t>
                    </m:r>
                    <m:r>
                      <a:rPr lang="de-CH" sz="2000" b="0" i="1" smtClean="0">
                        <a:solidFill>
                          <a:srgbClr val="FFFFFF"/>
                        </a:solidFill>
                        <a:latin typeface="Cambria Math" panose="02040503050406030204" pitchFamily="18" charset="0"/>
                      </a:rPr>
                      <m:t>𝑧</m:t>
                    </m:r>
                    <m:r>
                      <a:rPr lang="de-CH" sz="2000" b="0" i="1" smtClean="0">
                        <a:solidFill>
                          <a:srgbClr val="FFFFFF"/>
                        </a:solidFill>
                        <a:latin typeface="Cambria Math" panose="02040503050406030204" pitchFamily="18" charset="0"/>
                      </a:rPr>
                      <m:t>)≠0</m:t>
                    </m:r>
                  </m:oMath>
                </a14:m>
                <a:r>
                  <a:rPr lang="de-CH" sz="2000" dirty="0">
                    <a:solidFill>
                      <a:srgbClr val="FFFFFF"/>
                    </a:solidFill>
                  </a:rPr>
                  <a:t>. Dann ist </a:t>
                </a:r>
                <a14:m>
                  <m:oMath xmlns:m="http://schemas.openxmlformats.org/officeDocument/2006/math">
                    <m:r>
                      <a:rPr lang="de-CH" sz="2000" i="1" smtClean="0">
                        <a:solidFill>
                          <a:srgbClr val="FFFFFF"/>
                        </a:solidFill>
                        <a:latin typeface="Cambria Math" panose="02040503050406030204" pitchFamily="18" charset="0"/>
                      </a:rPr>
                      <m:t>𝜑</m:t>
                    </m:r>
                  </m:oMath>
                </a14:m>
                <a:r>
                  <a:rPr lang="de-CH" sz="2000" dirty="0">
                    <a:solidFill>
                      <a:srgbClr val="FFFFFF"/>
                    </a:solidFill>
                  </a:rPr>
                  <a:t> winkelerhaltend bei </a:t>
                </a:r>
                <a14:m>
                  <m:oMath xmlns:m="http://schemas.openxmlformats.org/officeDocument/2006/math">
                    <m:r>
                      <a:rPr lang="de-CH" sz="2000" b="0" i="1" smtClean="0">
                        <a:solidFill>
                          <a:srgbClr val="FFFFFF"/>
                        </a:solidFill>
                        <a:latin typeface="Cambria Math" panose="02040503050406030204" pitchFamily="18" charset="0"/>
                      </a:rPr>
                      <m:t>𝑧</m:t>
                    </m:r>
                  </m:oMath>
                </a14:m>
                <a:r>
                  <a:rPr lang="de-CH" sz="2000" dirty="0">
                    <a:solidFill>
                      <a:srgbClr val="FFFFFF"/>
                    </a:solidFill>
                  </a:rPr>
                  <a:t>.</a:t>
                </a:r>
              </a:p>
              <a:p>
                <a:r>
                  <a:rPr lang="de-CH" sz="2000" dirty="0">
                    <a:solidFill>
                      <a:srgbClr val="FFFFFF"/>
                    </a:solidFill>
                  </a:rPr>
                  <a:t>«Konforme Abbildung»</a:t>
                </a:r>
              </a:p>
              <a:p>
                <a:endParaRPr lang="de-CH" sz="2000" dirty="0">
                  <a:solidFill>
                    <a:srgbClr val="FFFFFF"/>
                  </a:solidFill>
                </a:endParaRPr>
              </a:p>
            </p:txBody>
          </p:sp>
        </mc:Choice>
        <mc:Fallback xmlns="">
          <p:sp>
            <p:nvSpPr>
              <p:cNvPr id="5" name="Inhaltsplatzhalter 2">
                <a:extLst>
                  <a:ext uri="{FF2B5EF4-FFF2-40B4-BE49-F238E27FC236}">
                    <a16:creationId xmlns:a16="http://schemas.microsoft.com/office/drawing/2014/main" id="{691812D6-60D5-BB55-B090-1B3B7DEFDB89}"/>
                  </a:ext>
                </a:extLst>
              </p:cNvPr>
              <p:cNvSpPr txBox="1">
                <a:spLocks noGrp="1" noRot="1" noChangeAspect="1" noMove="1" noResize="1" noEditPoints="1" noAdjustHandles="1" noChangeArrowheads="1" noChangeShapeType="1" noTextEdit="1"/>
              </p:cNvSpPr>
              <p:nvPr>
                <p:ph idx="1"/>
              </p:nvPr>
            </p:nvSpPr>
            <p:spPr>
              <a:xfrm>
                <a:off x="705829" y="1890591"/>
                <a:ext cx="3815371" cy="4111747"/>
              </a:xfrm>
              <a:prstGeom prst="rect">
                <a:avLst/>
              </a:prstGeom>
              <a:blipFill>
                <a:blip r:embed="rId3"/>
                <a:stretch>
                  <a:fillRect l="-1438" t="-1333"/>
                </a:stretch>
              </a:blipFill>
            </p:spPr>
            <p:txBody>
              <a:bodyPr/>
              <a:lstStyle/>
              <a:p>
                <a:r>
                  <a:rPr lang="de-CH">
                    <a:noFill/>
                  </a:rPr>
                  <a:t> </a:t>
                </a:r>
              </a:p>
            </p:txBody>
          </p:sp>
        </mc:Fallback>
      </mc:AlternateContent>
      <mc:AlternateContent xmlns:mc="http://schemas.openxmlformats.org/markup-compatibility/2006" xmlns:a14="http://schemas.microsoft.com/office/drawing/2010/main">
        <mc:Choice Requires="a14">
          <p:sp>
            <p:nvSpPr>
              <p:cNvPr id="6" name="Textfeld 5">
                <a:extLst>
                  <a:ext uri="{FF2B5EF4-FFF2-40B4-BE49-F238E27FC236}">
                    <a16:creationId xmlns:a16="http://schemas.microsoft.com/office/drawing/2014/main" id="{586D6508-A103-8A77-2805-8D91101CDF74}"/>
                  </a:ext>
                </a:extLst>
              </p:cNvPr>
              <p:cNvSpPr txBox="1"/>
              <p:nvPr/>
            </p:nvSpPr>
            <p:spPr>
              <a:xfrm>
                <a:off x="5172752" y="589279"/>
                <a:ext cx="6582368" cy="761940"/>
              </a:xfrm>
              <a:prstGeom prst="rect">
                <a:avLst/>
              </a:prstGeom>
              <a:noFill/>
            </p:spPr>
            <p:txBody>
              <a:bodyPr wrap="square">
                <a:spAutoFit/>
              </a:bodyPr>
              <a:lstStyle/>
              <a:p>
                <a:r>
                  <a:rPr lang="de-CH" sz="1800" u="sng" dirty="0">
                    <a:solidFill>
                      <a:schemeClr val="tx1"/>
                    </a:solidFill>
                    <a:effectLst/>
                    <a:latin typeface="+mn-lt"/>
                    <a:ea typeface="DengXian" panose="02010600030101010101" pitchFamily="2" charset="-122"/>
                    <a:cs typeface="Times New Roman" panose="02020603050405020304" pitchFamily="18" charset="0"/>
                    <a:hlinkClick r:id="rId4"/>
                  </a:rPr>
                  <a:t>https://www.desmos.com/calculator/hw8kndmwao?lang=de</a:t>
                </a:r>
                <a:br>
                  <a:rPr lang="de-CH" sz="1800" u="sng" dirty="0">
                    <a:solidFill>
                      <a:schemeClr val="tx1"/>
                    </a:solidFill>
                    <a:effectLst/>
                    <a:latin typeface="+mn-lt"/>
                    <a:ea typeface="DengXian" panose="02010600030101010101" pitchFamily="2" charset="-122"/>
                    <a:cs typeface="Times New Roman" panose="02020603050405020304" pitchFamily="18" charset="0"/>
                  </a:rPr>
                </a:br>
                <a:r>
                  <a:rPr lang="de-CH" dirty="0">
                    <a:solidFill>
                      <a:schemeClr val="bg1"/>
                    </a:solidFill>
                    <a:ea typeface="DengXian" panose="02010600030101010101" pitchFamily="2" charset="-122"/>
                    <a:cs typeface="Times New Roman" panose="02020603050405020304" pitchFamily="18" charset="0"/>
                  </a:rPr>
                  <a:t>A</a:t>
                </a:r>
                <a:r>
                  <a:rPr lang="de-CH" sz="1800" dirty="0">
                    <a:solidFill>
                      <a:schemeClr val="bg1"/>
                    </a:solidFill>
                    <a:effectLst/>
                    <a:ea typeface="DengXian" panose="02010600030101010101" pitchFamily="2" charset="-122"/>
                    <a:cs typeface="Times New Roman" panose="02020603050405020304" pitchFamily="18" charset="0"/>
                  </a:rPr>
                  <a:t>usprobieren: </a:t>
                </a:r>
                <a14:m>
                  <m:oMath xmlns:m="http://schemas.openxmlformats.org/officeDocument/2006/math">
                    <m: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𝑓</m:t>
                    </m:r>
                    <m:d>
                      <m:dPr>
                        <m:ctrlP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ctrlPr>
                      </m:dPr>
                      <m:e>
                        <m: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𝑥</m:t>
                        </m:r>
                      </m:e>
                    </m:d>
                    <m: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m:t>
                    </m:r>
                    <m:f>
                      <m:fPr>
                        <m:ctrlP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ctrlPr>
                      </m:fPr>
                      <m:num>
                        <m: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1</m:t>
                        </m:r>
                      </m:num>
                      <m:den>
                        <m: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𝑥</m:t>
                        </m:r>
                      </m:den>
                    </m:f>
                    <m: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 </m:t>
                    </m:r>
                    <m: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𝑓</m:t>
                    </m:r>
                    <m:d>
                      <m:dPr>
                        <m:ctrlP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ctrlPr>
                      </m:dPr>
                      <m:e>
                        <m: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𝑥</m:t>
                        </m:r>
                      </m:e>
                    </m:d>
                    <m: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m:t>
                    </m:r>
                    <m:sSup>
                      <m:sSupPr>
                        <m:ctrlP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ctrlPr>
                      </m:sSupPr>
                      <m:e>
                        <m: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𝑒</m:t>
                        </m:r>
                      </m:e>
                      <m:sup>
                        <m: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𝑥</m:t>
                        </m:r>
                      </m:sup>
                    </m:sSup>
                    <m: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 </m:t>
                    </m:r>
                    <m: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𝑓</m:t>
                    </m:r>
                    <m:d>
                      <m:dPr>
                        <m:ctrlP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ctrlPr>
                      </m:dPr>
                      <m:e>
                        <m: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𝑥</m:t>
                        </m:r>
                      </m:e>
                    </m:d>
                    <m: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m:t>
                    </m:r>
                    <m:func>
                      <m:funcPr>
                        <m:ctrlPr>
                          <a:rPr lang="de-CH" sz="1800" b="0" i="0"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ctrlPr>
                      </m:funcPr>
                      <m:fName>
                        <m:r>
                          <m:rPr>
                            <m:sty m:val="p"/>
                          </m:rPr>
                          <a:rPr lang="de-CH" sz="1800" b="0" i="0"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log</m:t>
                        </m:r>
                      </m:fName>
                      <m:e>
                        <m:d>
                          <m:dPr>
                            <m:ctrlP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ctrlPr>
                          </m:dPr>
                          <m:e>
                            <m: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𝑥</m:t>
                            </m:r>
                          </m:e>
                        </m:d>
                      </m:e>
                    </m:func>
                    <m: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  </m:t>
                    </m:r>
                    <m: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𝑓</m:t>
                    </m:r>
                    <m:d>
                      <m:dPr>
                        <m:ctrlP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ctrlPr>
                      </m:dPr>
                      <m:e>
                        <m: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𝑥</m:t>
                        </m:r>
                      </m:e>
                    </m:d>
                    <m: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m:t>
                    </m:r>
                    <m:sSup>
                      <m:sSupPr>
                        <m:ctrlP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ctrlPr>
                      </m:sSupPr>
                      <m:e>
                        <m: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𝑥</m:t>
                        </m:r>
                      </m:e>
                      <m:sup>
                        <m: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𝑖</m:t>
                        </m:r>
                      </m:sup>
                    </m:sSup>
                    <m:r>
                      <a:rPr lang="de-CH" sz="1800" b="0" i="1" smtClean="0">
                        <a:solidFill>
                          <a:schemeClr val="bg1"/>
                        </a:solidFill>
                        <a:effectLst/>
                        <a:latin typeface="Cambria Math" panose="02040503050406030204" pitchFamily="18" charset="0"/>
                        <a:ea typeface="DengXian" panose="02010600030101010101" pitchFamily="2" charset="-122"/>
                        <a:cs typeface="Times New Roman" panose="02020603050405020304" pitchFamily="18" charset="0"/>
                      </a:rPr>
                      <m:t> …</m:t>
                    </m:r>
                  </m:oMath>
                </a14:m>
                <a:endParaRPr lang="de-CH" dirty="0">
                  <a:solidFill>
                    <a:schemeClr val="bg1"/>
                  </a:solidFill>
                </a:endParaRPr>
              </a:p>
            </p:txBody>
          </p:sp>
        </mc:Choice>
        <mc:Fallback xmlns="">
          <p:sp>
            <p:nvSpPr>
              <p:cNvPr id="6" name="Textfeld 5">
                <a:extLst>
                  <a:ext uri="{FF2B5EF4-FFF2-40B4-BE49-F238E27FC236}">
                    <a16:creationId xmlns:a16="http://schemas.microsoft.com/office/drawing/2014/main" id="{586D6508-A103-8A77-2805-8D91101CDF74}"/>
                  </a:ext>
                </a:extLst>
              </p:cNvPr>
              <p:cNvSpPr txBox="1">
                <a:spLocks noRot="1" noChangeAspect="1" noMove="1" noResize="1" noEditPoints="1" noAdjustHandles="1" noChangeArrowheads="1" noChangeShapeType="1" noTextEdit="1"/>
              </p:cNvSpPr>
              <p:nvPr/>
            </p:nvSpPr>
            <p:spPr>
              <a:xfrm>
                <a:off x="5172752" y="589279"/>
                <a:ext cx="6582368" cy="761940"/>
              </a:xfrm>
              <a:prstGeom prst="rect">
                <a:avLst/>
              </a:prstGeom>
              <a:blipFill>
                <a:blip r:embed="rId5"/>
                <a:stretch>
                  <a:fillRect l="-834" t="-4000" b="-5600"/>
                </a:stretch>
              </a:blipFill>
            </p:spPr>
            <p:txBody>
              <a:bodyPr/>
              <a:lstStyle/>
              <a:p>
                <a:r>
                  <a:rPr lang="de-CH">
                    <a:noFill/>
                  </a:rPr>
                  <a:t> </a:t>
                </a:r>
              </a:p>
            </p:txBody>
          </p:sp>
        </mc:Fallback>
      </mc:AlternateContent>
      <p:pic>
        <p:nvPicPr>
          <p:cNvPr id="8" name="Grafik 7">
            <a:extLst>
              <a:ext uri="{FF2B5EF4-FFF2-40B4-BE49-F238E27FC236}">
                <a16:creationId xmlns:a16="http://schemas.microsoft.com/office/drawing/2014/main" id="{C62AD9B4-0AE6-E5ED-0070-1476BFC36BD9}"/>
              </a:ext>
            </a:extLst>
          </p:cNvPr>
          <p:cNvPicPr>
            <a:picLocks noChangeAspect="1"/>
          </p:cNvPicPr>
          <p:nvPr/>
        </p:nvPicPr>
        <p:blipFill>
          <a:blip r:embed="rId6"/>
          <a:stretch>
            <a:fillRect/>
          </a:stretch>
        </p:blipFill>
        <p:spPr>
          <a:xfrm>
            <a:off x="9669589" y="1488825"/>
            <a:ext cx="1955909" cy="1949634"/>
          </a:xfrm>
          <a:prstGeom prst="rect">
            <a:avLst/>
          </a:prstGeom>
        </p:spPr>
      </p:pic>
      <p:pic>
        <p:nvPicPr>
          <p:cNvPr id="10" name="Grafik 9">
            <a:extLst>
              <a:ext uri="{FF2B5EF4-FFF2-40B4-BE49-F238E27FC236}">
                <a16:creationId xmlns:a16="http://schemas.microsoft.com/office/drawing/2014/main" id="{D51DE459-DF29-2616-10A5-03944A987083}"/>
              </a:ext>
            </a:extLst>
          </p:cNvPr>
          <p:cNvPicPr>
            <a:picLocks noChangeAspect="1"/>
          </p:cNvPicPr>
          <p:nvPr/>
        </p:nvPicPr>
        <p:blipFill>
          <a:blip r:embed="rId7"/>
          <a:stretch>
            <a:fillRect/>
          </a:stretch>
        </p:blipFill>
        <p:spPr>
          <a:xfrm>
            <a:off x="5172752" y="1468400"/>
            <a:ext cx="1955909" cy="1949633"/>
          </a:xfrm>
          <a:prstGeom prst="rect">
            <a:avLst/>
          </a:prstGeom>
        </p:spPr>
      </p:pic>
      <p:cxnSp>
        <p:nvCxnSpPr>
          <p:cNvPr id="15" name="Gerade Verbindung mit Pfeil 14">
            <a:extLst>
              <a:ext uri="{FF2B5EF4-FFF2-40B4-BE49-F238E27FC236}">
                <a16:creationId xmlns:a16="http://schemas.microsoft.com/office/drawing/2014/main" id="{B6B10E70-9793-B9E3-CDD8-D81579C75CC6}"/>
              </a:ext>
            </a:extLst>
          </p:cNvPr>
          <p:cNvCxnSpPr>
            <a:cxnSpLocks/>
          </p:cNvCxnSpPr>
          <p:nvPr/>
        </p:nvCxnSpPr>
        <p:spPr>
          <a:xfrm>
            <a:off x="7510125" y="2463642"/>
            <a:ext cx="1778000"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16" name="Textfeld 15">
                <a:extLst>
                  <a:ext uri="{FF2B5EF4-FFF2-40B4-BE49-F238E27FC236}">
                    <a16:creationId xmlns:a16="http://schemas.microsoft.com/office/drawing/2014/main" id="{2C9C2ABD-94C1-93BB-B3DE-76E5B9B35248}"/>
                  </a:ext>
                </a:extLst>
              </p:cNvPr>
              <p:cNvSpPr txBox="1"/>
              <p:nvPr/>
            </p:nvSpPr>
            <p:spPr>
              <a:xfrm>
                <a:off x="7303217" y="1905673"/>
                <a:ext cx="2191817" cy="369332"/>
              </a:xfrm>
              <a:prstGeom prst="rect">
                <a:avLst/>
              </a:prstGeom>
              <a:noFill/>
            </p:spPr>
            <p:txBody>
              <a:bodyPr wrap="none" rtlCol="0">
                <a:spAutoFit/>
              </a:bodyPr>
              <a:lstStyle/>
              <a:p>
                <a:pPr/>
                <a14:m>
                  <m:oMathPara xmlns:m="http://schemas.openxmlformats.org/officeDocument/2006/math">
                    <m:oMath>
                      <m:r>
                        <a:rPr lang="de-CH" b="0" i="1" smtClean="0">
                          <a:solidFill>
                            <a:schemeClr val="bg1"/>
                          </a:solidFill>
                          <a:latin typeface="Cambria Math" panose="02040503050406030204" pitchFamily="18" charset="0"/>
                        </a:rPr>
                        <m:t>𝜑</m:t>
                      </m:r>
                      <m:d>
                        <m:dPr>
                          <m:ctrlPr>
                            <a:rPr lang="de-CH" b="0" i="1" smtClean="0">
                              <a:solidFill>
                                <a:schemeClr val="bg1"/>
                              </a:solidFill>
                              <a:latin typeface="Cambria Math" panose="02040503050406030204" pitchFamily="18" charset="0"/>
                            </a:rPr>
                          </m:ctrlPr>
                        </m:dPr>
                        <m:e>
                          <m:r>
                            <a:rPr lang="de-CH" b="0" i="1" smtClean="0">
                              <a:solidFill>
                                <a:schemeClr val="bg1"/>
                              </a:solidFill>
                              <a:latin typeface="Cambria Math" panose="02040503050406030204" pitchFamily="18" charset="0"/>
                            </a:rPr>
                            <m:t>𝑧</m:t>
                          </m:r>
                        </m:e>
                      </m:d>
                      <m:r>
                        <a:rPr lang="de-CH" b="0" i="1" smtClean="0">
                          <a:solidFill>
                            <a:schemeClr val="bg1"/>
                          </a:solidFill>
                          <a:latin typeface="Cambria Math" panose="02040503050406030204" pitchFamily="18" charset="0"/>
                        </a:rPr>
                        <m:t>=(0.5+</m:t>
                      </m:r>
                      <m:r>
                        <a:rPr lang="de-CH" b="0" i="1" smtClean="0">
                          <a:solidFill>
                            <a:schemeClr val="bg1"/>
                          </a:solidFill>
                          <a:latin typeface="Cambria Math" panose="02040503050406030204" pitchFamily="18" charset="0"/>
                        </a:rPr>
                        <m:t>𝑖</m:t>
                      </m:r>
                      <m:r>
                        <a:rPr lang="de-CH" b="0" i="1" smtClean="0">
                          <a:solidFill>
                            <a:schemeClr val="bg1"/>
                          </a:solidFill>
                          <a:latin typeface="Cambria Math" panose="02040503050406030204" pitchFamily="18" charset="0"/>
                        </a:rPr>
                        <m:t>)⋅</m:t>
                      </m:r>
                      <m:r>
                        <a:rPr lang="de-CH" b="0" i="1" smtClean="0">
                          <a:solidFill>
                            <a:schemeClr val="bg1"/>
                          </a:solidFill>
                          <a:latin typeface="Cambria Math" panose="02040503050406030204" pitchFamily="18" charset="0"/>
                        </a:rPr>
                        <m:t>𝑧</m:t>
                      </m:r>
                      <m:r>
                        <a:rPr lang="de-CH" b="0" i="1" smtClean="0">
                          <a:solidFill>
                            <a:schemeClr val="bg1"/>
                          </a:solidFill>
                          <a:latin typeface="Cambria Math" panose="02040503050406030204" pitchFamily="18" charset="0"/>
                        </a:rPr>
                        <m:t> </m:t>
                      </m:r>
                    </m:oMath>
                  </m:oMathPara>
                </a14:m>
                <a:endParaRPr lang="de-CH" dirty="0">
                  <a:solidFill>
                    <a:schemeClr val="bg1"/>
                  </a:solidFill>
                </a:endParaRPr>
              </a:p>
            </p:txBody>
          </p:sp>
        </mc:Choice>
        <mc:Fallback xmlns="">
          <p:sp>
            <p:nvSpPr>
              <p:cNvPr id="16" name="Textfeld 15">
                <a:extLst>
                  <a:ext uri="{FF2B5EF4-FFF2-40B4-BE49-F238E27FC236}">
                    <a16:creationId xmlns:a16="http://schemas.microsoft.com/office/drawing/2014/main" id="{2C9C2ABD-94C1-93BB-B3DE-76E5B9B35248}"/>
                  </a:ext>
                </a:extLst>
              </p:cNvPr>
              <p:cNvSpPr txBox="1">
                <a:spLocks noRot="1" noChangeAspect="1" noMove="1" noResize="1" noEditPoints="1" noAdjustHandles="1" noChangeArrowheads="1" noChangeShapeType="1" noTextEdit="1"/>
              </p:cNvSpPr>
              <p:nvPr/>
            </p:nvSpPr>
            <p:spPr>
              <a:xfrm>
                <a:off x="7303217" y="1905673"/>
                <a:ext cx="2191817" cy="369332"/>
              </a:xfrm>
              <a:prstGeom prst="rect">
                <a:avLst/>
              </a:prstGeom>
              <a:blipFill>
                <a:blip r:embed="rId8"/>
                <a:stretch>
                  <a:fillRect b="-13333"/>
                </a:stretch>
              </a:blipFill>
            </p:spPr>
            <p:txBody>
              <a:bodyPr/>
              <a:lstStyle/>
              <a:p>
                <a:r>
                  <a:rPr lang="de-CH">
                    <a:noFill/>
                  </a:rPr>
                  <a:t> </a:t>
                </a:r>
              </a:p>
            </p:txBody>
          </p:sp>
        </mc:Fallback>
      </mc:AlternateContent>
      <p:cxnSp>
        <p:nvCxnSpPr>
          <p:cNvPr id="20" name="Gerade Verbindung mit Pfeil 19">
            <a:extLst>
              <a:ext uri="{FF2B5EF4-FFF2-40B4-BE49-F238E27FC236}">
                <a16:creationId xmlns:a16="http://schemas.microsoft.com/office/drawing/2014/main" id="{2974A0C0-26A7-85DC-6C0C-13888FA94AA7}"/>
              </a:ext>
            </a:extLst>
          </p:cNvPr>
          <p:cNvCxnSpPr>
            <a:cxnSpLocks/>
          </p:cNvCxnSpPr>
          <p:nvPr/>
        </p:nvCxnSpPr>
        <p:spPr>
          <a:xfrm>
            <a:off x="7510125" y="5285523"/>
            <a:ext cx="1778000"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23" name="Textfeld 22">
                <a:extLst>
                  <a:ext uri="{FF2B5EF4-FFF2-40B4-BE49-F238E27FC236}">
                    <a16:creationId xmlns:a16="http://schemas.microsoft.com/office/drawing/2014/main" id="{E58D1818-A0CF-D285-BB9B-EA006BD41988}"/>
                  </a:ext>
                </a:extLst>
              </p:cNvPr>
              <p:cNvSpPr txBox="1"/>
              <p:nvPr/>
            </p:nvSpPr>
            <p:spPr>
              <a:xfrm>
                <a:off x="7756569" y="4582692"/>
                <a:ext cx="1238096" cy="369332"/>
              </a:xfrm>
              <a:prstGeom prst="rect">
                <a:avLst/>
              </a:prstGeom>
              <a:noFill/>
            </p:spPr>
            <p:txBody>
              <a:bodyPr wrap="none" rtlCol="0">
                <a:spAutoFit/>
              </a:bodyPr>
              <a:lstStyle/>
              <a:p>
                <a:pPr/>
                <a14:m>
                  <m:oMathPara xmlns:m="http://schemas.openxmlformats.org/officeDocument/2006/math">
                    <m:oMath>
                      <m:r>
                        <a:rPr lang="de-CH" b="0" i="1" smtClean="0">
                          <a:solidFill>
                            <a:schemeClr val="bg1"/>
                          </a:solidFill>
                          <a:latin typeface="Cambria Math" panose="02040503050406030204" pitchFamily="18" charset="0"/>
                        </a:rPr>
                        <m:t>𝜑</m:t>
                      </m:r>
                      <m:d>
                        <m:dPr>
                          <m:ctrlPr>
                            <a:rPr lang="de-CH" b="0" i="1" smtClean="0">
                              <a:solidFill>
                                <a:schemeClr val="bg1"/>
                              </a:solidFill>
                              <a:latin typeface="Cambria Math" panose="02040503050406030204" pitchFamily="18" charset="0"/>
                            </a:rPr>
                          </m:ctrlPr>
                        </m:dPr>
                        <m:e>
                          <m:r>
                            <a:rPr lang="de-CH" b="0" i="1" smtClean="0">
                              <a:solidFill>
                                <a:schemeClr val="bg1"/>
                              </a:solidFill>
                              <a:latin typeface="Cambria Math" panose="02040503050406030204" pitchFamily="18" charset="0"/>
                            </a:rPr>
                            <m:t>𝑧</m:t>
                          </m:r>
                        </m:e>
                      </m:d>
                      <m:r>
                        <a:rPr lang="de-CH" b="0" i="1" smtClean="0">
                          <a:solidFill>
                            <a:schemeClr val="bg1"/>
                          </a:solidFill>
                          <a:latin typeface="Cambria Math" panose="02040503050406030204" pitchFamily="18" charset="0"/>
                        </a:rPr>
                        <m:t>=</m:t>
                      </m:r>
                      <m:sSup>
                        <m:sSupPr>
                          <m:ctrlPr>
                            <a:rPr lang="de-CH" b="0" i="1" smtClean="0">
                              <a:solidFill>
                                <a:schemeClr val="bg1"/>
                              </a:solidFill>
                              <a:latin typeface="Cambria Math" panose="02040503050406030204" pitchFamily="18" charset="0"/>
                            </a:rPr>
                          </m:ctrlPr>
                        </m:sSupPr>
                        <m:e>
                          <m:r>
                            <a:rPr lang="de-CH" b="0" i="1" smtClean="0">
                              <a:solidFill>
                                <a:schemeClr val="bg1"/>
                              </a:solidFill>
                              <a:latin typeface="Cambria Math" panose="02040503050406030204" pitchFamily="18" charset="0"/>
                            </a:rPr>
                            <m:t>𝑒</m:t>
                          </m:r>
                        </m:e>
                        <m:sup>
                          <m:r>
                            <a:rPr lang="de-CH" b="0" i="1" smtClean="0">
                              <a:solidFill>
                                <a:schemeClr val="bg1"/>
                              </a:solidFill>
                              <a:latin typeface="Cambria Math" panose="02040503050406030204" pitchFamily="18" charset="0"/>
                            </a:rPr>
                            <m:t>𝑧</m:t>
                          </m:r>
                        </m:sup>
                      </m:sSup>
                    </m:oMath>
                  </m:oMathPara>
                </a14:m>
                <a:endParaRPr lang="de-CH" dirty="0">
                  <a:solidFill>
                    <a:schemeClr val="bg1"/>
                  </a:solidFill>
                </a:endParaRPr>
              </a:p>
            </p:txBody>
          </p:sp>
        </mc:Choice>
        <mc:Fallback xmlns="">
          <p:sp>
            <p:nvSpPr>
              <p:cNvPr id="23" name="Textfeld 22">
                <a:extLst>
                  <a:ext uri="{FF2B5EF4-FFF2-40B4-BE49-F238E27FC236}">
                    <a16:creationId xmlns:a16="http://schemas.microsoft.com/office/drawing/2014/main" id="{E58D1818-A0CF-D285-BB9B-EA006BD41988}"/>
                  </a:ext>
                </a:extLst>
              </p:cNvPr>
              <p:cNvSpPr txBox="1">
                <a:spLocks noRot="1" noChangeAspect="1" noMove="1" noResize="1" noEditPoints="1" noAdjustHandles="1" noChangeArrowheads="1" noChangeShapeType="1" noTextEdit="1"/>
              </p:cNvSpPr>
              <p:nvPr/>
            </p:nvSpPr>
            <p:spPr>
              <a:xfrm>
                <a:off x="7756569" y="4582692"/>
                <a:ext cx="1238096" cy="369332"/>
              </a:xfrm>
              <a:prstGeom prst="rect">
                <a:avLst/>
              </a:prstGeom>
              <a:blipFill>
                <a:blip r:embed="rId9"/>
                <a:stretch>
                  <a:fillRect b="-6667"/>
                </a:stretch>
              </a:blipFill>
            </p:spPr>
            <p:txBody>
              <a:bodyPr/>
              <a:lstStyle/>
              <a:p>
                <a:r>
                  <a:rPr lang="de-CH">
                    <a:noFill/>
                  </a:rPr>
                  <a:t> </a:t>
                </a:r>
              </a:p>
            </p:txBody>
          </p:sp>
        </mc:Fallback>
      </mc:AlternateContent>
      <p:sp>
        <p:nvSpPr>
          <p:cNvPr id="25" name="Textfeld 24">
            <a:extLst>
              <a:ext uri="{FF2B5EF4-FFF2-40B4-BE49-F238E27FC236}">
                <a16:creationId xmlns:a16="http://schemas.microsoft.com/office/drawing/2014/main" id="{68B39735-80DD-3FCB-EE08-956E06B75918}"/>
              </a:ext>
            </a:extLst>
          </p:cNvPr>
          <p:cNvSpPr txBox="1"/>
          <p:nvPr/>
        </p:nvSpPr>
        <p:spPr>
          <a:xfrm>
            <a:off x="7303217" y="2710087"/>
            <a:ext cx="2191817" cy="923330"/>
          </a:xfrm>
          <a:prstGeom prst="rect">
            <a:avLst/>
          </a:prstGeom>
          <a:noFill/>
          <a:ln>
            <a:solidFill>
              <a:schemeClr val="accent1"/>
            </a:solidFill>
          </a:ln>
        </p:spPr>
        <p:txBody>
          <a:bodyPr wrap="square" rtlCol="0">
            <a:spAutoFit/>
          </a:bodyPr>
          <a:lstStyle/>
          <a:p>
            <a:r>
              <a:rPr lang="de-CH" dirty="0">
                <a:solidFill>
                  <a:srgbClr val="FF0000"/>
                </a:solidFill>
              </a:rPr>
              <a:t>Lineare Funktionen</a:t>
            </a:r>
            <a:br>
              <a:rPr lang="de-CH" dirty="0">
                <a:solidFill>
                  <a:srgbClr val="FF0000"/>
                </a:solidFill>
              </a:rPr>
            </a:br>
            <a:r>
              <a:rPr lang="de-CH" dirty="0">
                <a:solidFill>
                  <a:srgbClr val="FF0000"/>
                </a:solidFill>
              </a:rPr>
              <a:t>entsprechen Drehstreckungen!</a:t>
            </a:r>
          </a:p>
        </p:txBody>
      </p:sp>
      <p:pic>
        <p:nvPicPr>
          <p:cNvPr id="27" name="Grafik 26">
            <a:extLst>
              <a:ext uri="{FF2B5EF4-FFF2-40B4-BE49-F238E27FC236}">
                <a16:creationId xmlns:a16="http://schemas.microsoft.com/office/drawing/2014/main" id="{F476B137-92EB-0FCF-9D47-C50251983355}"/>
              </a:ext>
            </a:extLst>
          </p:cNvPr>
          <p:cNvPicPr>
            <a:picLocks noChangeAspect="1"/>
          </p:cNvPicPr>
          <p:nvPr/>
        </p:nvPicPr>
        <p:blipFill>
          <a:blip r:embed="rId10"/>
          <a:stretch>
            <a:fillRect/>
          </a:stretch>
        </p:blipFill>
        <p:spPr>
          <a:xfrm>
            <a:off x="5222288" y="4292273"/>
            <a:ext cx="1955909" cy="1963040"/>
          </a:xfrm>
          <a:prstGeom prst="rect">
            <a:avLst/>
          </a:prstGeom>
        </p:spPr>
      </p:pic>
      <p:pic>
        <p:nvPicPr>
          <p:cNvPr id="29" name="Grafik 28">
            <a:extLst>
              <a:ext uri="{FF2B5EF4-FFF2-40B4-BE49-F238E27FC236}">
                <a16:creationId xmlns:a16="http://schemas.microsoft.com/office/drawing/2014/main" id="{CFC03432-7C91-3A2C-3975-51E6B107DC28}"/>
              </a:ext>
            </a:extLst>
          </p:cNvPr>
          <p:cNvPicPr>
            <a:picLocks noChangeAspect="1"/>
          </p:cNvPicPr>
          <p:nvPr/>
        </p:nvPicPr>
        <p:blipFill>
          <a:blip r:embed="rId11"/>
          <a:stretch>
            <a:fillRect/>
          </a:stretch>
        </p:blipFill>
        <p:spPr>
          <a:xfrm>
            <a:off x="9627992" y="4292273"/>
            <a:ext cx="2039102" cy="2007731"/>
          </a:xfrm>
          <a:prstGeom prst="rect">
            <a:avLst/>
          </a:prstGeom>
        </p:spPr>
      </p:pic>
      <p:sp>
        <p:nvSpPr>
          <p:cNvPr id="30" name="Textfeld 29">
            <a:extLst>
              <a:ext uri="{FF2B5EF4-FFF2-40B4-BE49-F238E27FC236}">
                <a16:creationId xmlns:a16="http://schemas.microsoft.com/office/drawing/2014/main" id="{352F4BEB-628C-E9B3-56D5-3F1DB5677551}"/>
              </a:ext>
            </a:extLst>
          </p:cNvPr>
          <p:cNvSpPr txBox="1"/>
          <p:nvPr/>
        </p:nvSpPr>
        <p:spPr>
          <a:xfrm>
            <a:off x="7279708" y="5540673"/>
            <a:ext cx="2191817" cy="1200329"/>
          </a:xfrm>
          <a:prstGeom prst="rect">
            <a:avLst/>
          </a:prstGeom>
          <a:noFill/>
          <a:ln>
            <a:solidFill>
              <a:schemeClr val="accent1"/>
            </a:solidFill>
          </a:ln>
        </p:spPr>
        <p:txBody>
          <a:bodyPr wrap="square" rtlCol="0">
            <a:spAutoFit/>
          </a:bodyPr>
          <a:lstStyle/>
          <a:p>
            <a:r>
              <a:rPr lang="de-CH" dirty="0">
                <a:solidFill>
                  <a:srgbClr val="FF0000"/>
                </a:solidFill>
              </a:rPr>
              <a:t>Die komplexe Exponentialfunktion</a:t>
            </a:r>
            <a:br>
              <a:rPr lang="de-CH" dirty="0">
                <a:solidFill>
                  <a:srgbClr val="FF0000"/>
                </a:solidFill>
              </a:rPr>
            </a:br>
            <a:r>
              <a:rPr lang="de-CH" dirty="0">
                <a:solidFill>
                  <a:srgbClr val="FF0000"/>
                </a:solidFill>
              </a:rPr>
              <a:t>bildet vertikale Linien auf Kreise ab! </a:t>
            </a:r>
          </a:p>
        </p:txBody>
      </p:sp>
    </p:spTree>
    <p:extLst>
      <p:ext uri="{BB962C8B-B14F-4D97-AF65-F5344CB8AC3E}">
        <p14:creationId xmlns:p14="http://schemas.microsoft.com/office/powerpoint/2010/main" val="41005100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23" grpId="0"/>
      <p:bldP spid="25" grpId="0" animBg="1"/>
      <p:bldP spid="3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424FE64F-222F-B5FE-FF73-389E463BEE0F}"/>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8E44EA1C-4544-5712-8B3E-0DEA307DA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D0943C2A-A101-0F09-165C-6C34FBC2D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2" name="Titel 1">
                <a:extLst>
                  <a:ext uri="{FF2B5EF4-FFF2-40B4-BE49-F238E27FC236}">
                    <a16:creationId xmlns:a16="http://schemas.microsoft.com/office/drawing/2014/main" id="{9F4FBD5C-851B-D45A-6D9C-D797DA4E5EA3}"/>
                  </a:ext>
                </a:extLst>
              </p:cNvPr>
              <p:cNvSpPr>
                <a:spLocks noGrp="1"/>
              </p:cNvSpPr>
              <p:nvPr>
                <p:ph type="title"/>
              </p:nvPr>
            </p:nvSpPr>
            <p:spPr>
              <a:xfrm>
                <a:off x="705829" y="637523"/>
                <a:ext cx="3936303" cy="510557"/>
              </a:xfrm>
            </p:spPr>
            <p:txBody>
              <a:bodyPr anchor="b">
                <a:noAutofit/>
              </a:bodyPr>
              <a:lstStyle/>
              <a:p>
                <a:r>
                  <a:rPr lang="de-CH" sz="3200" dirty="0">
                    <a:solidFill>
                      <a:srgbClr val="FFFFFF"/>
                    </a:solidFill>
                  </a:rPr>
                  <a:t>Infos über </a:t>
                </a:r>
                <a14:m>
                  <m:oMath xmlns:m="http://schemas.openxmlformats.org/officeDocument/2006/math">
                    <m:r>
                      <a:rPr lang="de-CH" sz="3200" b="0" i="1" smtClean="0">
                        <a:solidFill>
                          <a:srgbClr val="FFFFFF"/>
                        </a:solidFill>
                        <a:latin typeface="Cambria Math" panose="02040503050406030204" pitchFamily="18" charset="0"/>
                      </a:rPr>
                      <m:t>𝜑</m:t>
                    </m:r>
                  </m:oMath>
                </a14:m>
                <a:r>
                  <a:rPr lang="de-CH" sz="3200" dirty="0">
                    <a:solidFill>
                      <a:srgbClr val="FFFFFF"/>
                    </a:solidFill>
                  </a:rPr>
                  <a:t> und </a:t>
                </a:r>
                <a14:m>
                  <m:oMath xmlns:m="http://schemas.openxmlformats.org/officeDocument/2006/math">
                    <m:r>
                      <a:rPr lang="de-CH" sz="3200" b="0" i="1" smtClean="0">
                        <a:solidFill>
                          <a:srgbClr val="FFFFFF"/>
                        </a:solidFill>
                        <a:latin typeface="Cambria Math" panose="02040503050406030204" pitchFamily="18" charset="0"/>
                      </a:rPr>
                      <m:t>𝑓</m:t>
                    </m:r>
                  </m:oMath>
                </a14:m>
                <a:endParaRPr lang="de-CH" sz="3200" dirty="0">
                  <a:solidFill>
                    <a:srgbClr val="FFFFFF"/>
                  </a:solidFill>
                </a:endParaRPr>
              </a:p>
            </p:txBody>
          </p:sp>
        </mc:Choice>
        <mc:Fallback xmlns="">
          <p:sp>
            <p:nvSpPr>
              <p:cNvPr id="2" name="Titel 1">
                <a:extLst>
                  <a:ext uri="{FF2B5EF4-FFF2-40B4-BE49-F238E27FC236}">
                    <a16:creationId xmlns:a16="http://schemas.microsoft.com/office/drawing/2014/main" id="{9F4FBD5C-851B-D45A-6D9C-D797DA4E5EA3}"/>
                  </a:ext>
                </a:extLst>
              </p:cNvPr>
              <p:cNvSpPr>
                <a:spLocks noGrp="1" noRot="1" noChangeAspect="1" noMove="1" noResize="1" noEditPoints="1" noAdjustHandles="1" noChangeArrowheads="1" noChangeShapeType="1" noTextEdit="1"/>
              </p:cNvSpPr>
              <p:nvPr>
                <p:ph type="title"/>
              </p:nvPr>
            </p:nvSpPr>
            <p:spPr>
              <a:xfrm>
                <a:off x="705829" y="637523"/>
                <a:ext cx="3936303" cy="510557"/>
              </a:xfrm>
              <a:blipFill>
                <a:blip r:embed="rId4"/>
                <a:stretch>
                  <a:fillRect l="-4025" t="-28916" b="-40964"/>
                </a:stretch>
              </a:blipFill>
            </p:spPr>
            <p:txBody>
              <a:bodyPr/>
              <a:lstStyle/>
              <a:p>
                <a:r>
                  <a:rPr lang="de-CH">
                    <a:noFill/>
                  </a:rPr>
                  <a:t> </a:t>
                </a:r>
              </a:p>
            </p:txBody>
          </p:sp>
        </mc:Fallback>
      </mc:AlternateContent>
      <mc:AlternateContent xmlns:mc="http://schemas.openxmlformats.org/markup-compatibility/2006" xmlns:a14="http://schemas.microsoft.com/office/drawing/2010/main">
        <mc:Choice Requires="a14">
          <p:sp>
            <p:nvSpPr>
              <p:cNvPr id="5" name="Inhaltsplatzhalter 2">
                <a:extLst>
                  <a:ext uri="{FF2B5EF4-FFF2-40B4-BE49-F238E27FC236}">
                    <a16:creationId xmlns:a16="http://schemas.microsoft.com/office/drawing/2014/main" id="{3FA682F1-24F2-06E6-1A00-D00A6B85D13D}"/>
                  </a:ext>
                </a:extLst>
              </p:cNvPr>
              <p:cNvSpPr txBox="1">
                <a:spLocks noGrp="1"/>
              </p:cNvSpPr>
              <p:nvPr>
                <p:ph idx="1"/>
              </p:nvPr>
            </p:nvSpPr>
            <p:spPr>
              <a:xfrm>
                <a:off x="528681" y="1363373"/>
                <a:ext cx="4290598" cy="425181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14:m>
                  <m:oMath xmlns:m="http://schemas.openxmlformats.org/officeDocument/2006/math">
                    <m:r>
                      <a:rPr lang="de-CH" sz="2000" i="1" smtClean="0">
                        <a:solidFill>
                          <a:srgbClr val="FFFFFF"/>
                        </a:solidFill>
                        <a:latin typeface="Cambria Math" panose="02040503050406030204" pitchFamily="18" charset="0"/>
                      </a:rPr>
                      <m:t>𝜑</m:t>
                    </m:r>
                  </m:oMath>
                </a14:m>
                <a:r>
                  <a:rPr lang="de-CH" sz="2000" dirty="0">
                    <a:solidFill>
                      <a:srgbClr val="FFFFFF"/>
                    </a:solidFill>
                  </a:rPr>
                  <a:t> soll bijektiv und komplex differenzierbar sein</a:t>
                </a:r>
              </a:p>
              <a:p>
                <a14:m>
                  <m:oMath xmlns:m="http://schemas.openxmlformats.org/officeDocument/2006/math">
                    <m:r>
                      <a:rPr lang="de-CH" sz="2000" i="1">
                        <a:solidFill>
                          <a:srgbClr val="FFFFFF"/>
                        </a:solidFill>
                        <a:latin typeface="Cambria Math" panose="02040503050406030204" pitchFamily="18" charset="0"/>
                      </a:rPr>
                      <m:t>𝑓</m:t>
                    </m:r>
                  </m:oMath>
                </a14:m>
                <a:r>
                  <a:rPr lang="de-CH" sz="2000" dirty="0">
                    <a:solidFill>
                      <a:srgbClr val="FFFFFF"/>
                    </a:solidFill>
                  </a:rPr>
                  <a:t> ist selbstähnlich, das Bild erfüllt den so genannten «Droste-Effekt»</a:t>
                </a:r>
              </a:p>
              <a:p>
                <a:endParaRPr lang="de-CH" sz="2000" dirty="0">
                  <a:solidFill>
                    <a:srgbClr val="FFFFFF"/>
                  </a:solidFill>
                </a:endParaRPr>
              </a:p>
              <a:p>
                <a:endParaRPr lang="de-CH" sz="2000" dirty="0">
                  <a:solidFill>
                    <a:srgbClr val="FFFFFF"/>
                  </a:solidFill>
                </a:endParaRPr>
              </a:p>
              <a:p>
                <a:endParaRPr lang="de-CH" sz="2000" dirty="0">
                  <a:solidFill>
                    <a:srgbClr val="FFFFFF"/>
                  </a:solidFill>
                </a:endParaRPr>
              </a:p>
            </p:txBody>
          </p:sp>
        </mc:Choice>
        <mc:Fallback xmlns="">
          <p:sp>
            <p:nvSpPr>
              <p:cNvPr id="5" name="Inhaltsplatzhalter 2">
                <a:extLst>
                  <a:ext uri="{FF2B5EF4-FFF2-40B4-BE49-F238E27FC236}">
                    <a16:creationId xmlns:a16="http://schemas.microsoft.com/office/drawing/2014/main" id="{3FA682F1-24F2-06E6-1A00-D00A6B85D13D}"/>
                  </a:ext>
                </a:extLst>
              </p:cNvPr>
              <p:cNvSpPr txBox="1">
                <a:spLocks noGrp="1" noRot="1" noChangeAspect="1" noMove="1" noResize="1" noEditPoints="1" noAdjustHandles="1" noChangeArrowheads="1" noChangeShapeType="1" noTextEdit="1"/>
              </p:cNvSpPr>
              <p:nvPr>
                <p:ph idx="1"/>
              </p:nvPr>
            </p:nvSpPr>
            <p:spPr>
              <a:xfrm>
                <a:off x="528681" y="1363373"/>
                <a:ext cx="4290598" cy="4251811"/>
              </a:xfrm>
              <a:prstGeom prst="rect">
                <a:avLst/>
              </a:prstGeom>
              <a:blipFill>
                <a:blip r:embed="rId5"/>
                <a:stretch>
                  <a:fillRect l="-1278" t="-1435"/>
                </a:stretch>
              </a:blipFill>
            </p:spPr>
            <p:txBody>
              <a:bodyPr/>
              <a:lstStyle/>
              <a:p>
                <a:r>
                  <a:rPr lang="de-CH">
                    <a:noFill/>
                  </a:rPr>
                  <a:t> </a:t>
                </a:r>
              </a:p>
            </p:txBody>
          </p:sp>
        </mc:Fallback>
      </mc:AlternateContent>
      <p:pic>
        <p:nvPicPr>
          <p:cNvPr id="16" name="Grafik 15">
            <a:extLst>
              <a:ext uri="{FF2B5EF4-FFF2-40B4-BE49-F238E27FC236}">
                <a16:creationId xmlns:a16="http://schemas.microsoft.com/office/drawing/2014/main" id="{B34CA183-7C00-B859-2770-4054D2D33C5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13442" y="586723"/>
            <a:ext cx="2355318" cy="2327608"/>
          </a:xfrm>
          <a:prstGeom prst="rect">
            <a:avLst/>
          </a:prstGeom>
        </p:spPr>
      </p:pic>
      <p:pic>
        <p:nvPicPr>
          <p:cNvPr id="17" name="Grafik 16" descr="Bild">
            <a:extLst>
              <a:ext uri="{FF2B5EF4-FFF2-40B4-BE49-F238E27FC236}">
                <a16:creationId xmlns:a16="http://schemas.microsoft.com/office/drawing/2014/main" id="{AC3E427A-B508-D08B-C11B-27D5168F0B08}"/>
              </a:ext>
            </a:extLst>
          </p:cNvPr>
          <p:cNvPicPr>
            <a:picLocks noChangeAspect="1"/>
          </p:cNvPicPr>
          <p:nvPr/>
        </p:nvPicPr>
        <p:blipFill>
          <a:blip r:embed="rId7"/>
          <a:srcRect l="16084" t="16331" r="16100" b="16046"/>
          <a:stretch>
            <a:fillRect/>
          </a:stretch>
        </p:blipFill>
        <p:spPr>
          <a:xfrm>
            <a:off x="5411704" y="586723"/>
            <a:ext cx="2334230" cy="2327608"/>
          </a:xfrm>
          <a:prstGeom prst="rect">
            <a:avLst/>
          </a:prstGeom>
        </p:spPr>
      </p:pic>
      <mc:AlternateContent xmlns:mc="http://schemas.openxmlformats.org/markup-compatibility/2006" xmlns:a14="http://schemas.microsoft.com/office/drawing/2010/main">
        <mc:Choice Requires="a14">
          <p:sp>
            <p:nvSpPr>
              <p:cNvPr id="18" name="Textfeld 17">
                <a:extLst>
                  <a:ext uri="{FF2B5EF4-FFF2-40B4-BE49-F238E27FC236}">
                    <a16:creationId xmlns:a16="http://schemas.microsoft.com/office/drawing/2014/main" id="{D31BB451-4E2E-760D-43A5-97A1ECF988A2}"/>
                  </a:ext>
                </a:extLst>
              </p:cNvPr>
              <p:cNvSpPr txBox="1"/>
              <p:nvPr/>
            </p:nvSpPr>
            <p:spPr>
              <a:xfrm>
                <a:off x="5693288" y="217391"/>
                <a:ext cx="1916551" cy="369332"/>
              </a:xfrm>
              <a:prstGeom prst="rect">
                <a:avLst/>
              </a:prstGeom>
              <a:noFill/>
            </p:spPr>
            <p:txBody>
              <a:bodyPr wrap="square" rtlCol="0">
                <a:spAutoFit/>
              </a:bodyPr>
              <a:lstStyle/>
              <a:p>
                <a:r>
                  <a:rPr lang="de-CH" dirty="0">
                    <a:solidFill>
                      <a:schemeClr val="bg1"/>
                    </a:solidFill>
                  </a:rPr>
                  <a:t>«Gerade Welt»  </a:t>
                </a:r>
                <a14:m>
                  <m:oMath xmlns:m="http://schemas.openxmlformats.org/officeDocument/2006/math">
                    <m:r>
                      <a:rPr lang="de-CH" i="1" smtClean="0">
                        <a:solidFill>
                          <a:schemeClr val="bg1"/>
                        </a:solidFill>
                        <a:latin typeface="Cambria Math" panose="02040503050406030204" pitchFamily="18" charset="0"/>
                      </a:rPr>
                      <m:t>ℂ</m:t>
                    </m:r>
                  </m:oMath>
                </a14:m>
                <a:endParaRPr lang="de-CH" dirty="0"/>
              </a:p>
            </p:txBody>
          </p:sp>
        </mc:Choice>
        <mc:Fallback xmlns="">
          <p:sp>
            <p:nvSpPr>
              <p:cNvPr id="18" name="Textfeld 17">
                <a:extLst>
                  <a:ext uri="{FF2B5EF4-FFF2-40B4-BE49-F238E27FC236}">
                    <a16:creationId xmlns:a16="http://schemas.microsoft.com/office/drawing/2014/main" id="{D31BB451-4E2E-760D-43A5-97A1ECF988A2}"/>
                  </a:ext>
                </a:extLst>
              </p:cNvPr>
              <p:cNvSpPr txBox="1">
                <a:spLocks noRot="1" noChangeAspect="1" noMove="1" noResize="1" noEditPoints="1" noAdjustHandles="1" noChangeArrowheads="1" noChangeShapeType="1" noTextEdit="1"/>
              </p:cNvSpPr>
              <p:nvPr/>
            </p:nvSpPr>
            <p:spPr>
              <a:xfrm>
                <a:off x="5693288" y="217391"/>
                <a:ext cx="1916551" cy="369332"/>
              </a:xfrm>
              <a:prstGeom prst="rect">
                <a:avLst/>
              </a:prstGeom>
              <a:blipFill>
                <a:blip r:embed="rId8"/>
                <a:stretch>
                  <a:fillRect l="-2866" t="-8333" b="-28333"/>
                </a:stretch>
              </a:blipFill>
            </p:spPr>
            <p:txBody>
              <a:bodyPr/>
              <a:lstStyle/>
              <a:p>
                <a:r>
                  <a:rPr lang="de-CH">
                    <a:noFill/>
                  </a:rPr>
                  <a:t> </a:t>
                </a:r>
              </a:p>
            </p:txBody>
          </p:sp>
        </mc:Fallback>
      </mc:AlternateContent>
      <mc:AlternateContent xmlns:mc="http://schemas.openxmlformats.org/markup-compatibility/2006" xmlns:a14="http://schemas.microsoft.com/office/drawing/2010/main">
        <mc:Choice Requires="a14">
          <p:sp>
            <p:nvSpPr>
              <p:cNvPr id="19" name="Textfeld 18">
                <a:extLst>
                  <a:ext uri="{FF2B5EF4-FFF2-40B4-BE49-F238E27FC236}">
                    <a16:creationId xmlns:a16="http://schemas.microsoft.com/office/drawing/2014/main" id="{2DD35345-1A77-7E2F-CCF2-7099B9317C01}"/>
                  </a:ext>
                </a:extLst>
              </p:cNvPr>
              <p:cNvSpPr txBox="1"/>
              <p:nvPr/>
            </p:nvSpPr>
            <p:spPr>
              <a:xfrm>
                <a:off x="9313442" y="217391"/>
                <a:ext cx="2334229" cy="369332"/>
              </a:xfrm>
              <a:prstGeom prst="rect">
                <a:avLst/>
              </a:prstGeom>
              <a:noFill/>
            </p:spPr>
            <p:txBody>
              <a:bodyPr wrap="square" rtlCol="0">
                <a:spAutoFit/>
              </a:bodyPr>
              <a:lstStyle/>
              <a:p>
                <a:r>
                  <a:rPr lang="de-CH" dirty="0">
                    <a:solidFill>
                      <a:schemeClr val="bg1"/>
                    </a:solidFill>
                  </a:rPr>
                  <a:t>«Gekrümmte Welt»  </a:t>
                </a:r>
                <a14:m>
                  <m:oMath xmlns:m="http://schemas.openxmlformats.org/officeDocument/2006/math">
                    <m:r>
                      <a:rPr lang="de-CH" i="1" smtClean="0">
                        <a:solidFill>
                          <a:schemeClr val="bg1"/>
                        </a:solidFill>
                        <a:latin typeface="Cambria Math" panose="02040503050406030204" pitchFamily="18" charset="0"/>
                      </a:rPr>
                      <m:t>ℂ</m:t>
                    </m:r>
                  </m:oMath>
                </a14:m>
                <a:endParaRPr lang="de-CH" dirty="0"/>
              </a:p>
            </p:txBody>
          </p:sp>
        </mc:Choice>
        <mc:Fallback xmlns="">
          <p:sp>
            <p:nvSpPr>
              <p:cNvPr id="19" name="Textfeld 18">
                <a:extLst>
                  <a:ext uri="{FF2B5EF4-FFF2-40B4-BE49-F238E27FC236}">
                    <a16:creationId xmlns:a16="http://schemas.microsoft.com/office/drawing/2014/main" id="{2DD35345-1A77-7E2F-CCF2-7099B9317C01}"/>
                  </a:ext>
                </a:extLst>
              </p:cNvPr>
              <p:cNvSpPr txBox="1">
                <a:spLocks noRot="1" noChangeAspect="1" noMove="1" noResize="1" noEditPoints="1" noAdjustHandles="1" noChangeArrowheads="1" noChangeShapeType="1" noTextEdit="1"/>
              </p:cNvSpPr>
              <p:nvPr/>
            </p:nvSpPr>
            <p:spPr>
              <a:xfrm>
                <a:off x="9313442" y="217391"/>
                <a:ext cx="2334229" cy="369332"/>
              </a:xfrm>
              <a:prstGeom prst="rect">
                <a:avLst/>
              </a:prstGeom>
              <a:blipFill>
                <a:blip r:embed="rId9"/>
                <a:stretch>
                  <a:fillRect l="-2350" t="-8333" b="-28333"/>
                </a:stretch>
              </a:blipFill>
            </p:spPr>
            <p:txBody>
              <a:bodyPr/>
              <a:lstStyle/>
              <a:p>
                <a:r>
                  <a:rPr lang="de-CH">
                    <a:noFill/>
                  </a:rPr>
                  <a:t> </a:t>
                </a:r>
              </a:p>
            </p:txBody>
          </p:sp>
        </mc:Fallback>
      </mc:AlternateContent>
      <p:cxnSp>
        <p:nvCxnSpPr>
          <p:cNvPr id="20" name="Gerade Verbindung mit Pfeil 19">
            <a:extLst>
              <a:ext uri="{FF2B5EF4-FFF2-40B4-BE49-F238E27FC236}">
                <a16:creationId xmlns:a16="http://schemas.microsoft.com/office/drawing/2014/main" id="{1F1289B8-ECDD-9DB9-5F2C-95954EB9ED4E}"/>
              </a:ext>
            </a:extLst>
          </p:cNvPr>
          <p:cNvCxnSpPr>
            <a:cxnSpLocks/>
          </p:cNvCxnSpPr>
          <p:nvPr/>
        </p:nvCxnSpPr>
        <p:spPr>
          <a:xfrm>
            <a:off x="8056880" y="1750527"/>
            <a:ext cx="1036320" cy="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21" name="Textfeld 20">
                <a:extLst>
                  <a:ext uri="{FF2B5EF4-FFF2-40B4-BE49-F238E27FC236}">
                    <a16:creationId xmlns:a16="http://schemas.microsoft.com/office/drawing/2014/main" id="{D885C704-B2FC-B420-F582-6BC3EA8D46D7}"/>
                  </a:ext>
                </a:extLst>
              </p:cNvPr>
              <p:cNvSpPr txBox="1"/>
              <p:nvPr/>
            </p:nvSpPr>
            <p:spPr>
              <a:xfrm>
                <a:off x="8343800" y="1381195"/>
                <a:ext cx="393185" cy="369332"/>
              </a:xfrm>
              <a:prstGeom prst="rect">
                <a:avLst/>
              </a:prstGeom>
              <a:noFill/>
            </p:spPr>
            <p:txBody>
              <a:bodyPr wrap="none" rtlCol="0">
                <a:spAutoFit/>
              </a:bodyPr>
              <a:lstStyle/>
              <a:p>
                <a:pPr/>
                <a14:m>
                  <m:oMathPara xmlns:m="http://schemas.openxmlformats.org/officeDocument/2006/math">
                    <m:oMath>
                      <m:r>
                        <a:rPr lang="de-CH" b="0" i="1" smtClean="0">
                          <a:solidFill>
                            <a:schemeClr val="bg1"/>
                          </a:solidFill>
                          <a:latin typeface="Cambria Math" panose="02040503050406030204" pitchFamily="18" charset="0"/>
                        </a:rPr>
                        <m:t>𝜑</m:t>
                      </m:r>
                    </m:oMath>
                  </m:oMathPara>
                </a14:m>
                <a:endParaRPr lang="de-CH" dirty="0">
                  <a:solidFill>
                    <a:schemeClr val="bg1"/>
                  </a:solidFill>
                </a:endParaRPr>
              </a:p>
            </p:txBody>
          </p:sp>
        </mc:Choice>
        <mc:Fallback xmlns="">
          <p:sp>
            <p:nvSpPr>
              <p:cNvPr id="21" name="Textfeld 20">
                <a:extLst>
                  <a:ext uri="{FF2B5EF4-FFF2-40B4-BE49-F238E27FC236}">
                    <a16:creationId xmlns:a16="http://schemas.microsoft.com/office/drawing/2014/main" id="{D885C704-B2FC-B420-F582-6BC3EA8D46D7}"/>
                  </a:ext>
                </a:extLst>
              </p:cNvPr>
              <p:cNvSpPr txBox="1">
                <a:spLocks noRot="1" noChangeAspect="1" noMove="1" noResize="1" noEditPoints="1" noAdjustHandles="1" noChangeArrowheads="1" noChangeShapeType="1" noTextEdit="1"/>
              </p:cNvSpPr>
              <p:nvPr/>
            </p:nvSpPr>
            <p:spPr>
              <a:xfrm>
                <a:off x="8343800" y="1381195"/>
                <a:ext cx="393185" cy="369332"/>
              </a:xfrm>
              <a:prstGeom prst="rect">
                <a:avLst/>
              </a:prstGeom>
              <a:blipFill>
                <a:blip r:embed="rId10"/>
                <a:stretch>
                  <a:fillRect b="-6667"/>
                </a:stretch>
              </a:blipFill>
            </p:spPr>
            <p:txBody>
              <a:bodyPr/>
              <a:lstStyle/>
              <a:p>
                <a:r>
                  <a:rPr lang="de-CH">
                    <a:noFill/>
                  </a:rPr>
                  <a:t> </a:t>
                </a:r>
              </a:p>
            </p:txBody>
          </p:sp>
        </mc:Fallback>
      </mc:AlternateContent>
      <p:pic>
        <p:nvPicPr>
          <p:cNvPr id="25" name="Grafik 24">
            <a:extLst>
              <a:ext uri="{FF2B5EF4-FFF2-40B4-BE49-F238E27FC236}">
                <a16:creationId xmlns:a16="http://schemas.microsoft.com/office/drawing/2014/main" id="{1596CBEF-4502-A1BE-A328-D1ED451E1DE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334530" y="4064228"/>
            <a:ext cx="2334230" cy="2334230"/>
          </a:xfrm>
          <a:prstGeom prst="rect">
            <a:avLst/>
          </a:prstGeom>
        </p:spPr>
      </p:pic>
      <p:cxnSp>
        <p:nvCxnSpPr>
          <p:cNvPr id="26" name="Gerade Verbindung mit Pfeil 25">
            <a:extLst>
              <a:ext uri="{FF2B5EF4-FFF2-40B4-BE49-F238E27FC236}">
                <a16:creationId xmlns:a16="http://schemas.microsoft.com/office/drawing/2014/main" id="{4BC26BC4-FED9-40DA-BE42-E68715EEFA48}"/>
              </a:ext>
            </a:extLst>
          </p:cNvPr>
          <p:cNvCxnSpPr/>
          <p:nvPr/>
        </p:nvCxnSpPr>
        <p:spPr>
          <a:xfrm>
            <a:off x="6578819" y="3169920"/>
            <a:ext cx="0" cy="70104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p:cxnSp>
        <p:nvCxnSpPr>
          <p:cNvPr id="27" name="Gerade Verbindung mit Pfeil 26">
            <a:extLst>
              <a:ext uri="{FF2B5EF4-FFF2-40B4-BE49-F238E27FC236}">
                <a16:creationId xmlns:a16="http://schemas.microsoft.com/office/drawing/2014/main" id="{01F2EC35-2FAC-A956-6A6E-4FD4FA6C9259}"/>
              </a:ext>
            </a:extLst>
          </p:cNvPr>
          <p:cNvCxnSpPr/>
          <p:nvPr/>
        </p:nvCxnSpPr>
        <p:spPr>
          <a:xfrm>
            <a:off x="10542582" y="3169920"/>
            <a:ext cx="0" cy="701040"/>
          </a:xfrm>
          <a:prstGeom prst="straightConnector1">
            <a:avLst/>
          </a:prstGeom>
          <a:ln w="28575">
            <a:tailEnd type="triangle"/>
          </a:ln>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28" name="Textfeld 27">
                <a:extLst>
                  <a:ext uri="{FF2B5EF4-FFF2-40B4-BE49-F238E27FC236}">
                    <a16:creationId xmlns:a16="http://schemas.microsoft.com/office/drawing/2014/main" id="{A1105933-8C3F-A928-1492-04C9B8072EBC}"/>
                  </a:ext>
                </a:extLst>
              </p:cNvPr>
              <p:cNvSpPr txBox="1"/>
              <p:nvPr/>
            </p:nvSpPr>
            <p:spPr>
              <a:xfrm>
                <a:off x="6612498" y="3304613"/>
                <a:ext cx="364523" cy="369332"/>
              </a:xfrm>
              <a:prstGeom prst="rect">
                <a:avLst/>
              </a:prstGeom>
              <a:noFill/>
            </p:spPr>
            <p:txBody>
              <a:bodyPr wrap="none" rtlCol="0">
                <a:spAutoFit/>
              </a:bodyPr>
              <a:lstStyle/>
              <a:p>
                <a:pPr/>
                <a14:m>
                  <m:oMathPara xmlns:m="http://schemas.openxmlformats.org/officeDocument/2006/math">
                    <m:oMath>
                      <m:r>
                        <a:rPr lang="de-CH" b="0" i="1" smtClean="0">
                          <a:solidFill>
                            <a:schemeClr val="bg1"/>
                          </a:solidFill>
                          <a:latin typeface="Cambria Math" panose="02040503050406030204" pitchFamily="18" charset="0"/>
                        </a:rPr>
                        <m:t>𝑓</m:t>
                      </m:r>
                    </m:oMath>
                  </m:oMathPara>
                </a14:m>
                <a:endParaRPr lang="de-CH" dirty="0">
                  <a:solidFill>
                    <a:schemeClr val="bg1"/>
                  </a:solidFill>
                </a:endParaRPr>
              </a:p>
            </p:txBody>
          </p:sp>
        </mc:Choice>
        <mc:Fallback xmlns="">
          <p:sp>
            <p:nvSpPr>
              <p:cNvPr id="28" name="Textfeld 27">
                <a:extLst>
                  <a:ext uri="{FF2B5EF4-FFF2-40B4-BE49-F238E27FC236}">
                    <a16:creationId xmlns:a16="http://schemas.microsoft.com/office/drawing/2014/main" id="{A1105933-8C3F-A928-1492-04C9B8072EBC}"/>
                  </a:ext>
                </a:extLst>
              </p:cNvPr>
              <p:cNvSpPr txBox="1">
                <a:spLocks noRot="1" noChangeAspect="1" noMove="1" noResize="1" noEditPoints="1" noAdjustHandles="1" noChangeArrowheads="1" noChangeShapeType="1" noTextEdit="1"/>
              </p:cNvSpPr>
              <p:nvPr/>
            </p:nvSpPr>
            <p:spPr>
              <a:xfrm>
                <a:off x="6612498" y="3304613"/>
                <a:ext cx="364523" cy="369332"/>
              </a:xfrm>
              <a:prstGeom prst="rect">
                <a:avLst/>
              </a:prstGeom>
              <a:blipFill>
                <a:blip r:embed="rId12"/>
                <a:stretch>
                  <a:fillRect b="-13115"/>
                </a:stretch>
              </a:blipFill>
            </p:spPr>
            <p:txBody>
              <a:bodyPr/>
              <a:lstStyle/>
              <a:p>
                <a:r>
                  <a:rPr lang="de-CH">
                    <a:noFill/>
                  </a:rPr>
                  <a:t> </a:t>
                </a:r>
              </a:p>
            </p:txBody>
          </p:sp>
        </mc:Fallback>
      </mc:AlternateContent>
      <mc:AlternateContent xmlns:mc="http://schemas.openxmlformats.org/markup-compatibility/2006" xmlns:a14="http://schemas.microsoft.com/office/drawing/2010/main">
        <mc:Choice Requires="a14">
          <p:sp>
            <p:nvSpPr>
              <p:cNvPr id="29" name="Textfeld 28">
                <a:extLst>
                  <a:ext uri="{FF2B5EF4-FFF2-40B4-BE49-F238E27FC236}">
                    <a16:creationId xmlns:a16="http://schemas.microsoft.com/office/drawing/2014/main" id="{E045ACCB-F9AB-30EC-4913-F9A6B2886DEB}"/>
                  </a:ext>
                </a:extLst>
              </p:cNvPr>
              <p:cNvSpPr txBox="1"/>
              <p:nvPr/>
            </p:nvSpPr>
            <p:spPr>
              <a:xfrm>
                <a:off x="10547598" y="3316388"/>
                <a:ext cx="364523" cy="381195"/>
              </a:xfrm>
              <a:prstGeom prst="rect">
                <a:avLst/>
              </a:prstGeom>
              <a:noFill/>
            </p:spPr>
            <p:txBody>
              <a:bodyPr wrap="none" rtlCol="0">
                <a:spAutoFit/>
              </a:bodyPr>
              <a:lstStyle/>
              <a:p>
                <a:pPr/>
                <a14:m>
                  <m:oMathPara xmlns:m="http://schemas.openxmlformats.org/officeDocument/2006/math">
                    <m:oMath>
                      <m:acc>
                        <m:accPr>
                          <m:chr m:val="̃"/>
                          <m:ctrlPr>
                            <a:rPr lang="de-CH" b="0" i="1" smtClean="0">
                              <a:solidFill>
                                <a:schemeClr val="bg1"/>
                              </a:solidFill>
                              <a:latin typeface="Cambria Math" panose="02040503050406030204" pitchFamily="18" charset="0"/>
                            </a:rPr>
                          </m:ctrlPr>
                        </m:accPr>
                        <m:e>
                          <m:r>
                            <a:rPr lang="de-CH" b="0" i="1" smtClean="0">
                              <a:solidFill>
                                <a:schemeClr val="bg1"/>
                              </a:solidFill>
                              <a:latin typeface="Cambria Math" panose="02040503050406030204" pitchFamily="18" charset="0"/>
                            </a:rPr>
                            <m:t>𝑓</m:t>
                          </m:r>
                        </m:e>
                      </m:acc>
                    </m:oMath>
                  </m:oMathPara>
                </a14:m>
                <a:endParaRPr lang="de-CH" dirty="0">
                  <a:solidFill>
                    <a:schemeClr val="bg1"/>
                  </a:solidFill>
                </a:endParaRPr>
              </a:p>
            </p:txBody>
          </p:sp>
        </mc:Choice>
        <mc:Fallback xmlns="">
          <p:sp>
            <p:nvSpPr>
              <p:cNvPr id="29" name="Textfeld 28">
                <a:extLst>
                  <a:ext uri="{FF2B5EF4-FFF2-40B4-BE49-F238E27FC236}">
                    <a16:creationId xmlns:a16="http://schemas.microsoft.com/office/drawing/2014/main" id="{E045ACCB-F9AB-30EC-4913-F9A6B2886DEB}"/>
                  </a:ext>
                </a:extLst>
              </p:cNvPr>
              <p:cNvSpPr txBox="1">
                <a:spLocks noRot="1" noChangeAspect="1" noMove="1" noResize="1" noEditPoints="1" noAdjustHandles="1" noChangeArrowheads="1" noChangeShapeType="1" noTextEdit="1"/>
              </p:cNvSpPr>
              <p:nvPr/>
            </p:nvSpPr>
            <p:spPr>
              <a:xfrm>
                <a:off x="10547598" y="3316388"/>
                <a:ext cx="364523" cy="381195"/>
              </a:xfrm>
              <a:prstGeom prst="rect">
                <a:avLst/>
              </a:prstGeom>
              <a:blipFill>
                <a:blip r:embed="rId13"/>
                <a:stretch>
                  <a:fillRect t="-4762" r="-16667" b="-12698"/>
                </a:stretch>
              </a:blipFill>
            </p:spPr>
            <p:txBody>
              <a:bodyPr/>
              <a:lstStyle/>
              <a:p>
                <a:r>
                  <a:rPr lang="de-CH">
                    <a:noFill/>
                  </a:rPr>
                  <a:t> </a:t>
                </a:r>
              </a:p>
            </p:txBody>
          </p:sp>
        </mc:Fallback>
      </mc:AlternateContent>
      <mc:AlternateContent xmlns:mc="http://schemas.openxmlformats.org/markup-compatibility/2006" xmlns:a14="http://schemas.microsoft.com/office/drawing/2010/main">
        <mc:Choice Requires="a14">
          <p:sp>
            <p:nvSpPr>
              <p:cNvPr id="30" name="Textfeld 29">
                <a:extLst>
                  <a:ext uri="{FF2B5EF4-FFF2-40B4-BE49-F238E27FC236}">
                    <a16:creationId xmlns:a16="http://schemas.microsoft.com/office/drawing/2014/main" id="{A705F2E4-A67A-5F10-AA70-8FCFE8EC59E4}"/>
                  </a:ext>
                </a:extLst>
              </p:cNvPr>
              <p:cNvSpPr txBox="1"/>
              <p:nvPr/>
            </p:nvSpPr>
            <p:spPr>
              <a:xfrm>
                <a:off x="7798276" y="3083005"/>
                <a:ext cx="1397882" cy="670055"/>
              </a:xfrm>
              <a:prstGeom prst="rect">
                <a:avLst/>
              </a:prstGeom>
              <a:noFill/>
              <a:ln>
                <a:solidFill>
                  <a:schemeClr val="accent1"/>
                </a:solidFill>
              </a:ln>
            </p:spPr>
            <p:txBody>
              <a:bodyPr wrap="none" rtlCol="0">
                <a:spAutoFit/>
              </a:bodyPr>
              <a:lstStyle/>
              <a:p>
                <a:pPr/>
                <a14:m>
                  <m:oMathPara xmlns:m="http://schemas.openxmlformats.org/officeDocument/2006/math">
                    <m:oMath>
                      <m:r>
                        <a:rPr lang="de-CH" b="0" i="1" smtClean="0">
                          <a:solidFill>
                            <a:srgbClr val="FF0000"/>
                          </a:solidFill>
                          <a:latin typeface="Cambria Math" panose="02040503050406030204" pitchFamily="18" charset="0"/>
                        </a:rPr>
                        <m:t>𝑓</m:t>
                      </m:r>
                      <m:r>
                        <a:rPr lang="de-CH" b="0" i="1" smtClean="0">
                          <a:solidFill>
                            <a:srgbClr val="FF0000"/>
                          </a:solidFill>
                          <a:latin typeface="Cambria Math" panose="02040503050406030204" pitchFamily="18" charset="0"/>
                        </a:rPr>
                        <m:t>=</m:t>
                      </m:r>
                      <m:acc>
                        <m:accPr>
                          <m:chr m:val="̃"/>
                          <m:ctrlPr>
                            <a:rPr lang="de-CH" b="0" i="1" smtClean="0">
                              <a:solidFill>
                                <a:srgbClr val="FF0000"/>
                              </a:solidFill>
                              <a:latin typeface="Cambria Math" panose="02040503050406030204" pitchFamily="18" charset="0"/>
                            </a:rPr>
                          </m:ctrlPr>
                        </m:accPr>
                        <m:e>
                          <m:r>
                            <a:rPr lang="de-CH" b="0" i="1" smtClean="0">
                              <a:solidFill>
                                <a:srgbClr val="FF0000"/>
                              </a:solidFill>
                              <a:latin typeface="Cambria Math" panose="02040503050406030204" pitchFamily="18" charset="0"/>
                            </a:rPr>
                            <m:t>𝑓</m:t>
                          </m:r>
                        </m:e>
                      </m:acc>
                      <m:r>
                        <a:rPr lang="de-CH" b="0" i="1" smtClean="0">
                          <a:solidFill>
                            <a:srgbClr val="FF0000"/>
                          </a:solidFill>
                          <a:latin typeface="Cambria Math" panose="02040503050406030204" pitchFamily="18" charset="0"/>
                        </a:rPr>
                        <m:t>∘</m:t>
                      </m:r>
                      <m:r>
                        <a:rPr lang="de-CH" b="0" i="1" smtClean="0">
                          <a:solidFill>
                            <a:srgbClr val="FF0000"/>
                          </a:solidFill>
                          <a:latin typeface="Cambria Math" panose="02040503050406030204" pitchFamily="18" charset="0"/>
                        </a:rPr>
                        <m:t>𝜑</m:t>
                      </m:r>
                    </m:oMath>
                    <m:oMath>
                      <m:r>
                        <a:rPr lang="de-CH" b="0" i="1" smtClean="0">
                          <a:solidFill>
                            <a:srgbClr val="FF0000"/>
                          </a:solidFill>
                          <a:latin typeface="Cambria Math" panose="02040503050406030204" pitchFamily="18" charset="0"/>
                        </a:rPr>
                        <m:t>𝑓</m:t>
                      </m:r>
                      <m:r>
                        <a:rPr lang="de-CH" b="0" i="1" smtClean="0">
                          <a:solidFill>
                            <a:srgbClr val="FF0000"/>
                          </a:solidFill>
                          <a:latin typeface="Cambria Math" panose="02040503050406030204" pitchFamily="18" charset="0"/>
                        </a:rPr>
                        <m:t>∘</m:t>
                      </m:r>
                      <m:sSup>
                        <m:sSupPr>
                          <m:ctrlPr>
                            <a:rPr lang="de-CH" b="0" i="1" smtClean="0">
                              <a:solidFill>
                                <a:srgbClr val="FF0000"/>
                              </a:solidFill>
                              <a:latin typeface="Cambria Math" panose="02040503050406030204" pitchFamily="18" charset="0"/>
                            </a:rPr>
                          </m:ctrlPr>
                        </m:sSupPr>
                        <m:e>
                          <m:r>
                            <a:rPr lang="de-CH" b="0" i="1" smtClean="0">
                              <a:solidFill>
                                <a:srgbClr val="FF0000"/>
                              </a:solidFill>
                              <a:latin typeface="Cambria Math" panose="02040503050406030204" pitchFamily="18" charset="0"/>
                            </a:rPr>
                            <m:t>𝜑</m:t>
                          </m:r>
                        </m:e>
                        <m:sup>
                          <m:r>
                            <a:rPr lang="de-CH" b="0" i="1" smtClean="0">
                              <a:solidFill>
                                <a:srgbClr val="FF0000"/>
                              </a:solidFill>
                              <a:latin typeface="Cambria Math" panose="02040503050406030204" pitchFamily="18" charset="0"/>
                            </a:rPr>
                            <m:t>−1</m:t>
                          </m:r>
                        </m:sup>
                      </m:sSup>
                      <m:r>
                        <a:rPr lang="de-CH" b="0" i="1" smtClean="0">
                          <a:solidFill>
                            <a:srgbClr val="FF0000"/>
                          </a:solidFill>
                          <a:latin typeface="Cambria Math" panose="02040503050406030204" pitchFamily="18" charset="0"/>
                        </a:rPr>
                        <m:t>=</m:t>
                      </m:r>
                      <m:acc>
                        <m:accPr>
                          <m:chr m:val="̃"/>
                          <m:ctrlPr>
                            <a:rPr lang="de-CH" b="0" i="1" smtClean="0">
                              <a:solidFill>
                                <a:srgbClr val="FF0000"/>
                              </a:solidFill>
                              <a:latin typeface="Cambria Math" panose="02040503050406030204" pitchFamily="18" charset="0"/>
                            </a:rPr>
                          </m:ctrlPr>
                        </m:accPr>
                        <m:e>
                          <m:r>
                            <a:rPr lang="de-CH" b="0" i="1" smtClean="0">
                              <a:solidFill>
                                <a:srgbClr val="FF0000"/>
                              </a:solidFill>
                              <a:latin typeface="Cambria Math" panose="02040503050406030204" pitchFamily="18" charset="0"/>
                            </a:rPr>
                            <m:t>𝑓</m:t>
                          </m:r>
                        </m:e>
                      </m:acc>
                    </m:oMath>
                  </m:oMathPara>
                </a14:m>
                <a:endParaRPr lang="de-CH" b="0" dirty="0">
                  <a:solidFill>
                    <a:srgbClr val="FF0000"/>
                  </a:solidFill>
                </a:endParaRPr>
              </a:p>
            </p:txBody>
          </p:sp>
        </mc:Choice>
        <mc:Fallback xmlns="">
          <p:sp>
            <p:nvSpPr>
              <p:cNvPr id="30" name="Textfeld 29">
                <a:extLst>
                  <a:ext uri="{FF2B5EF4-FFF2-40B4-BE49-F238E27FC236}">
                    <a16:creationId xmlns:a16="http://schemas.microsoft.com/office/drawing/2014/main" id="{A705F2E4-A67A-5F10-AA70-8FCFE8EC59E4}"/>
                  </a:ext>
                </a:extLst>
              </p:cNvPr>
              <p:cNvSpPr txBox="1">
                <a:spLocks noRot="1" noChangeAspect="1" noMove="1" noResize="1" noEditPoints="1" noAdjustHandles="1" noChangeArrowheads="1" noChangeShapeType="1" noTextEdit="1"/>
              </p:cNvSpPr>
              <p:nvPr/>
            </p:nvSpPr>
            <p:spPr>
              <a:xfrm>
                <a:off x="7798276" y="3083005"/>
                <a:ext cx="1397882" cy="670055"/>
              </a:xfrm>
              <a:prstGeom prst="rect">
                <a:avLst/>
              </a:prstGeom>
              <a:blipFill>
                <a:blip r:embed="rId14"/>
                <a:stretch>
                  <a:fillRect t="-1786" r="-12931" b="-5357"/>
                </a:stretch>
              </a:blipFill>
              <a:ln>
                <a:solidFill>
                  <a:schemeClr val="accent1"/>
                </a:solidFill>
              </a:ln>
            </p:spPr>
            <p:txBody>
              <a:bodyPr/>
              <a:lstStyle/>
              <a:p>
                <a:r>
                  <a:rPr lang="de-CH">
                    <a:noFill/>
                  </a:rPr>
                  <a:t> </a:t>
                </a:r>
              </a:p>
            </p:txBody>
          </p:sp>
        </mc:Fallback>
      </mc:AlternateContent>
      <p:pic>
        <p:nvPicPr>
          <p:cNvPr id="31" name="Escher_Animation1">
            <a:hlinkClick r:id="" action="ppaction://media"/>
            <a:extLst>
              <a:ext uri="{FF2B5EF4-FFF2-40B4-BE49-F238E27FC236}">
                <a16:creationId xmlns:a16="http://schemas.microsoft.com/office/drawing/2014/main" id="{8E0EC281-5CF1-25E5-68A4-CBE96127C2BE}"/>
              </a:ext>
            </a:extLst>
          </p:cNvPr>
          <p:cNvPicPr>
            <a:picLocks noChangeAspect="1"/>
          </p:cNvPicPr>
          <p:nvPr>
            <a:videoFile r:link="rId2"/>
            <p:extLst>
              <p:ext uri="{DAA4B4D4-6D71-4841-9C94-3DE7FCFB9230}">
                <p14:media xmlns:p14="http://schemas.microsoft.com/office/powerpoint/2010/main" r:link="rId1"/>
              </p:ext>
            </p:extLst>
          </p:nvPr>
        </p:nvPicPr>
        <p:blipFill>
          <a:blip r:embed="rId15"/>
          <a:stretch>
            <a:fillRect/>
          </a:stretch>
        </p:blipFill>
        <p:spPr>
          <a:xfrm>
            <a:off x="5426720" y="4064227"/>
            <a:ext cx="2371556" cy="2371556"/>
          </a:xfrm>
          <a:prstGeom prst="rect">
            <a:avLst/>
          </a:prstGeom>
        </p:spPr>
      </p:pic>
      <p:pic>
        <p:nvPicPr>
          <p:cNvPr id="33" name="Grafik 32">
            <a:extLst>
              <a:ext uri="{FF2B5EF4-FFF2-40B4-BE49-F238E27FC236}">
                <a16:creationId xmlns:a16="http://schemas.microsoft.com/office/drawing/2014/main" id="{91C468CF-7773-2053-F3D9-997A7A23BEF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649417" y="2725487"/>
            <a:ext cx="1889389" cy="3672971"/>
          </a:xfrm>
          <a:prstGeom prst="rect">
            <a:avLst/>
          </a:prstGeom>
        </p:spPr>
      </p:pic>
    </p:spTree>
    <p:extLst>
      <p:ext uri="{BB962C8B-B14F-4D97-AF65-F5344CB8AC3E}">
        <p14:creationId xmlns:p14="http://schemas.microsoft.com/office/powerpoint/2010/main" val="66996345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31"/>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16000" fill="hold"/>
                                        <p:tgtEl>
                                          <p:spTgt spid="31"/>
                                        </p:tgtEl>
                                      </p:cBhvr>
                                    </p:cmd>
                                  </p:childTnLst>
                                </p:cTn>
                              </p:par>
                            </p:childTnLst>
                          </p:cTn>
                        </p:par>
                      </p:childTnLst>
                    </p:cTn>
                  </p:par>
                  <p:par>
                    <p:cTn id="20" fill="hold">
                      <p:stCondLst>
                        <p:cond delay="indefinite"/>
                      </p:stCondLst>
                      <p:childTnLst>
                        <p:par>
                          <p:cTn id="21" fill="hold">
                            <p:stCondLst>
                              <p:cond delay="0"/>
                            </p:stCondLst>
                            <p:childTnLst>
                              <p:par>
                                <p:cTn id="22" presetID="2" presetClass="mediacall" presetSubtype="0" fill="hold" nodeType="clickEffect">
                                  <p:stCondLst>
                                    <p:cond delay="0"/>
                                  </p:stCondLst>
                                  <p:childTnLst>
                                    <p:cmd type="call" cmd="togglePause">
                                      <p:cBhvr>
                                        <p:cTn id="23" dur="1" fill="hold"/>
                                        <p:tgtEl>
                                          <p:spTgt spid="31"/>
                                        </p:tgtEl>
                                      </p:cBhvr>
                                    </p:cmd>
                                  </p:childTnLst>
                                </p:cTn>
                              </p:par>
                            </p:childTnLst>
                          </p:cTn>
                        </p:par>
                      </p:childTnLst>
                    </p:cTn>
                  </p:par>
                </p:childTnLst>
              </p:cTn>
              <p:nextCondLst>
                <p:cond evt="onClick" delay="0">
                  <p:tgtEl>
                    <p:spTgt spid="31"/>
                  </p:tgtEl>
                </p:cond>
              </p:nextCondLst>
            </p:seq>
            <p:video>
              <p:cMediaNode vol="80000">
                <p:cTn id="24" fill="hold" display="0">
                  <p:stCondLst>
                    <p:cond delay="indefinite"/>
                  </p:stCondLst>
                </p:cTn>
                <p:tgtEl>
                  <p:spTgt spid="31"/>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EC67D523-C5EA-74BB-D522-124254F0D3A5}"/>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9D279AF2-49A0-DF2F-7C91-776FF7945E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5AC3769F-6C94-E906-9FCD-2572E3EDD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22B8C599-FF96-EC0B-C053-5FA9D1CDEB59}"/>
              </a:ext>
            </a:extLst>
          </p:cNvPr>
          <p:cNvSpPr>
            <a:spLocks noGrp="1"/>
          </p:cNvSpPr>
          <p:nvPr>
            <p:ph type="title"/>
          </p:nvPr>
        </p:nvSpPr>
        <p:spPr>
          <a:xfrm>
            <a:off x="705829" y="637523"/>
            <a:ext cx="3936303" cy="703597"/>
          </a:xfrm>
        </p:spPr>
        <p:txBody>
          <a:bodyPr anchor="b">
            <a:noAutofit/>
          </a:bodyPr>
          <a:lstStyle/>
          <a:p>
            <a:r>
              <a:rPr lang="de-CH" sz="3200" dirty="0">
                <a:solidFill>
                  <a:srgbClr val="FFFFFF"/>
                </a:solidFill>
              </a:rPr>
              <a:t>Der Droste-Effekt</a:t>
            </a:r>
          </a:p>
        </p:txBody>
      </p:sp>
      <mc:AlternateContent xmlns:mc="http://schemas.openxmlformats.org/markup-compatibility/2006" xmlns:a14="http://schemas.microsoft.com/office/drawing/2010/main">
        <mc:Choice Requires="a14">
          <p:sp>
            <p:nvSpPr>
              <p:cNvPr id="5" name="Inhaltsplatzhalter 2">
                <a:extLst>
                  <a:ext uri="{FF2B5EF4-FFF2-40B4-BE49-F238E27FC236}">
                    <a16:creationId xmlns:a16="http://schemas.microsoft.com/office/drawing/2014/main" id="{F39313B9-31C9-F8E6-6BD8-F65182141E11}"/>
                  </a:ext>
                </a:extLst>
              </p:cNvPr>
              <p:cNvSpPr txBox="1">
                <a:spLocks noGrp="1"/>
              </p:cNvSpPr>
              <p:nvPr>
                <p:ph idx="1"/>
              </p:nvPr>
            </p:nvSpPr>
            <p:spPr>
              <a:xfrm>
                <a:off x="842963" y="1767840"/>
                <a:ext cx="3660457" cy="423449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CH" sz="2000" dirty="0">
                    <a:solidFill>
                      <a:srgbClr val="FFFFFF"/>
                    </a:solidFill>
                  </a:rPr>
                  <a:t>Eschers Prozess offenbart den Vergrösserungsfaktor </a:t>
                </a:r>
                <a14:m>
                  <m:oMath xmlns:m="http://schemas.openxmlformats.org/officeDocument/2006/math">
                    <m:r>
                      <a:rPr lang="de-CH" sz="2000" i="1">
                        <a:solidFill>
                          <a:srgbClr val="FFFFFF"/>
                        </a:solidFill>
                        <a:latin typeface="Cambria Math" panose="02040503050406030204" pitchFamily="18" charset="0"/>
                      </a:rPr>
                      <m:t>256</m:t>
                    </m:r>
                  </m:oMath>
                </a14:m>
                <a:r>
                  <a:rPr lang="de-CH" sz="2000" dirty="0">
                    <a:solidFill>
                      <a:srgbClr val="FFFFFF"/>
                    </a:solidFill>
                  </a:rPr>
                  <a:t> bei einer Umrundung des Lochs.</a:t>
                </a:r>
              </a:p>
              <a:p>
                <a:r>
                  <a:rPr lang="de-CH" sz="2000" dirty="0">
                    <a:solidFill>
                      <a:srgbClr val="FFFFFF"/>
                    </a:solidFill>
                  </a:rPr>
                  <a:t>Folglich beträgt der Droste-Faktor </a:t>
                </a:r>
                <a14:m>
                  <m:oMath xmlns:m="http://schemas.openxmlformats.org/officeDocument/2006/math">
                    <m:r>
                      <a:rPr lang="de-CH" sz="2000" i="1">
                        <a:solidFill>
                          <a:srgbClr val="FFFFFF"/>
                        </a:solidFill>
                        <a:latin typeface="Cambria Math" panose="02040503050406030204" pitchFamily="18" charset="0"/>
                      </a:rPr>
                      <m:t>256</m:t>
                    </m:r>
                  </m:oMath>
                </a14:m>
                <a:r>
                  <a:rPr lang="de-CH" sz="2000" dirty="0">
                    <a:solidFill>
                      <a:srgbClr val="FFFFFF"/>
                    </a:solidFill>
                  </a:rPr>
                  <a:t>.</a:t>
                </a:r>
              </a:p>
              <a:p>
                <a:r>
                  <a:rPr lang="de-CH" sz="2000" dirty="0">
                    <a:solidFill>
                      <a:srgbClr val="FFFFFF"/>
                    </a:solidFill>
                  </a:rPr>
                  <a:t>Bei einer geschickten Wahl des Ursprungs erfüllt das gerade Bild </a:t>
                </a:r>
                <a14:m>
                  <m:oMath xmlns:m="http://schemas.openxmlformats.org/officeDocument/2006/math">
                    <m:r>
                      <a:rPr lang="de-CH" sz="2000" b="0" i="1" smtClean="0">
                        <a:solidFill>
                          <a:srgbClr val="FFFFFF"/>
                        </a:solidFill>
                        <a:latin typeface="Cambria Math" panose="02040503050406030204" pitchFamily="18" charset="0"/>
                      </a:rPr>
                      <m:t>𝑓</m:t>
                    </m:r>
                    <m:d>
                      <m:dPr>
                        <m:ctrlPr>
                          <a:rPr lang="de-CH" sz="2000" b="0" i="1" smtClean="0">
                            <a:solidFill>
                              <a:srgbClr val="FFFFFF"/>
                            </a:solidFill>
                            <a:latin typeface="Cambria Math" panose="02040503050406030204" pitchFamily="18" charset="0"/>
                          </a:rPr>
                        </m:ctrlPr>
                      </m:dPr>
                      <m:e>
                        <m:r>
                          <a:rPr lang="de-CH" sz="2000" b="0" i="1" smtClean="0">
                            <a:solidFill>
                              <a:srgbClr val="FFFFFF"/>
                            </a:solidFill>
                            <a:latin typeface="Cambria Math" panose="02040503050406030204" pitchFamily="18" charset="0"/>
                          </a:rPr>
                          <m:t>256</m:t>
                        </m:r>
                        <m:r>
                          <a:rPr lang="de-CH" sz="2000" b="0" i="1" smtClean="0">
                            <a:solidFill>
                              <a:srgbClr val="FFFFFF"/>
                            </a:solidFill>
                            <a:latin typeface="Cambria Math" panose="02040503050406030204" pitchFamily="18" charset="0"/>
                          </a:rPr>
                          <m:t>𝑧</m:t>
                        </m:r>
                      </m:e>
                    </m:d>
                    <m:r>
                      <a:rPr lang="de-CH" sz="2000" b="0" i="1" smtClean="0">
                        <a:solidFill>
                          <a:srgbClr val="FFFFFF"/>
                        </a:solidFill>
                        <a:latin typeface="Cambria Math" panose="02040503050406030204" pitchFamily="18" charset="0"/>
                      </a:rPr>
                      <m:t>=</m:t>
                    </m:r>
                    <m:r>
                      <a:rPr lang="de-CH" sz="2000" b="0" i="1" smtClean="0">
                        <a:solidFill>
                          <a:srgbClr val="FFFFFF"/>
                        </a:solidFill>
                        <a:latin typeface="Cambria Math" panose="02040503050406030204" pitchFamily="18" charset="0"/>
                      </a:rPr>
                      <m:t>𝑓</m:t>
                    </m:r>
                    <m:r>
                      <a:rPr lang="de-CH" sz="2000" b="0" i="1" smtClean="0">
                        <a:solidFill>
                          <a:srgbClr val="FFFFFF"/>
                        </a:solidFill>
                        <a:latin typeface="Cambria Math" panose="02040503050406030204" pitchFamily="18" charset="0"/>
                      </a:rPr>
                      <m:t>(</m:t>
                    </m:r>
                    <m:r>
                      <a:rPr lang="de-CH" sz="2000" b="0" i="1" smtClean="0">
                        <a:solidFill>
                          <a:srgbClr val="FFFFFF"/>
                        </a:solidFill>
                        <a:latin typeface="Cambria Math" panose="02040503050406030204" pitchFamily="18" charset="0"/>
                      </a:rPr>
                      <m:t>𝑧</m:t>
                    </m:r>
                    <m:r>
                      <a:rPr lang="de-CH" sz="2000" b="0" i="1" smtClean="0">
                        <a:solidFill>
                          <a:srgbClr val="FFFFFF"/>
                        </a:solidFill>
                        <a:latin typeface="Cambria Math" panose="02040503050406030204" pitchFamily="18" charset="0"/>
                      </a:rPr>
                      <m:t>)</m:t>
                    </m:r>
                  </m:oMath>
                </a14:m>
                <a:r>
                  <a:rPr lang="de-CH" sz="2000" dirty="0">
                    <a:solidFill>
                      <a:srgbClr val="FFFFFF"/>
                    </a:solidFill>
                  </a:rPr>
                  <a:t> für jedes </a:t>
                </a:r>
                <a14:m>
                  <m:oMath xmlns:m="http://schemas.openxmlformats.org/officeDocument/2006/math">
                    <m:r>
                      <m:rPr>
                        <m:sty m:val="p"/>
                      </m:rPr>
                      <a:rPr lang="de-CH" sz="2000" b="0" i="0" smtClean="0">
                        <a:solidFill>
                          <a:srgbClr val="FFFFFF"/>
                        </a:solidFill>
                        <a:latin typeface="Cambria Math" panose="02040503050406030204" pitchFamily="18" charset="0"/>
                      </a:rPr>
                      <m:t>z</m:t>
                    </m:r>
                    <m:r>
                      <a:rPr lang="de-CH" sz="2000" b="0" i="1" smtClean="0">
                        <a:solidFill>
                          <a:srgbClr val="FFFFFF"/>
                        </a:solidFill>
                        <a:latin typeface="Cambria Math" panose="02040503050406030204" pitchFamily="18" charset="0"/>
                      </a:rPr>
                      <m:t>∈</m:t>
                    </m:r>
                    <m:r>
                      <a:rPr lang="de-CH" sz="2000" i="1">
                        <a:solidFill>
                          <a:srgbClr val="FFFFFF"/>
                        </a:solidFill>
                        <a:latin typeface="Cambria Math" panose="02040503050406030204" pitchFamily="18" charset="0"/>
                      </a:rPr>
                      <m:t>ℂ</m:t>
                    </m:r>
                  </m:oMath>
                </a14:m>
                <a:r>
                  <a:rPr lang="de-CH" sz="2000" dirty="0">
                    <a:solidFill>
                      <a:srgbClr val="FFFFFF"/>
                    </a:solidFill>
                  </a:rPr>
                  <a:t>.</a:t>
                </a:r>
              </a:p>
              <a:p>
                <a:pPr marL="0" indent="0">
                  <a:buNone/>
                </a:pPr>
                <a:endParaRPr lang="de-CH" sz="2000" dirty="0">
                  <a:solidFill>
                    <a:srgbClr val="FFFFFF"/>
                  </a:solidFill>
                </a:endParaRPr>
              </a:p>
            </p:txBody>
          </p:sp>
        </mc:Choice>
        <mc:Fallback xmlns="">
          <p:sp>
            <p:nvSpPr>
              <p:cNvPr id="5" name="Inhaltsplatzhalter 2">
                <a:extLst>
                  <a:ext uri="{FF2B5EF4-FFF2-40B4-BE49-F238E27FC236}">
                    <a16:creationId xmlns:a16="http://schemas.microsoft.com/office/drawing/2014/main" id="{F39313B9-31C9-F8E6-6BD8-F65182141E11}"/>
                  </a:ext>
                </a:extLst>
              </p:cNvPr>
              <p:cNvSpPr txBox="1">
                <a:spLocks noGrp="1" noRot="1" noChangeAspect="1" noMove="1" noResize="1" noEditPoints="1" noAdjustHandles="1" noChangeArrowheads="1" noChangeShapeType="1" noTextEdit="1"/>
              </p:cNvSpPr>
              <p:nvPr>
                <p:ph idx="1"/>
              </p:nvPr>
            </p:nvSpPr>
            <p:spPr>
              <a:xfrm>
                <a:off x="842963" y="1767840"/>
                <a:ext cx="3660457" cy="4234498"/>
              </a:xfrm>
              <a:prstGeom prst="rect">
                <a:avLst/>
              </a:prstGeom>
              <a:blipFill>
                <a:blip r:embed="rId5"/>
                <a:stretch>
                  <a:fillRect l="-1498" t="-1295" r="-2662"/>
                </a:stretch>
              </a:blipFill>
            </p:spPr>
            <p:txBody>
              <a:bodyPr/>
              <a:lstStyle/>
              <a:p>
                <a:r>
                  <a:rPr lang="de-CH">
                    <a:noFill/>
                  </a:rPr>
                  <a:t> </a:t>
                </a:r>
              </a:p>
            </p:txBody>
          </p:sp>
        </mc:Fallback>
      </mc:AlternateContent>
      <p:pic>
        <p:nvPicPr>
          <p:cNvPr id="10" name="Inhaltsplatzhalter 4">
            <a:extLst>
              <a:ext uri="{FF2B5EF4-FFF2-40B4-BE49-F238E27FC236}">
                <a16:creationId xmlns:a16="http://schemas.microsoft.com/office/drawing/2014/main" id="{9983C709-0D5D-1BBC-C13E-6B692373432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88785" y="343665"/>
            <a:ext cx="7148201" cy="2482428"/>
          </a:xfrm>
          <a:prstGeom prst="rect">
            <a:avLst/>
          </a:prstGeom>
        </p:spPr>
      </p:pic>
      <mc:AlternateContent xmlns:mc="http://schemas.openxmlformats.org/markup-compatibility/2006" xmlns:p14="http://schemas.microsoft.com/office/powerpoint/2010/main">
        <mc:Choice Requires="p14">
          <p:contentPart p14:bwMode="auto" r:id="rId7">
            <p14:nvContentPartPr>
              <p14:cNvPr id="14" name="Freihand 13">
                <a:extLst>
                  <a:ext uri="{FF2B5EF4-FFF2-40B4-BE49-F238E27FC236}">
                    <a16:creationId xmlns:a16="http://schemas.microsoft.com/office/drawing/2014/main" id="{7509C725-153D-1408-6B84-EADA627C609E}"/>
                  </a:ext>
                </a:extLst>
              </p14:cNvPr>
              <p14:cNvContentPartPr/>
              <p14:nvPr/>
            </p14:nvContentPartPr>
            <p14:xfrm>
              <a:off x="8374320" y="4640280"/>
              <a:ext cx="360" cy="360"/>
            </p14:xfrm>
          </p:contentPart>
        </mc:Choice>
        <mc:Fallback xmlns="">
          <p:pic>
            <p:nvPicPr>
              <p:cNvPr id="14" name="Freihand 13">
                <a:extLst>
                  <a:ext uri="{FF2B5EF4-FFF2-40B4-BE49-F238E27FC236}">
                    <a16:creationId xmlns:a16="http://schemas.microsoft.com/office/drawing/2014/main" id="{7509C725-153D-1408-6B84-EADA627C609E}"/>
                  </a:ext>
                </a:extLst>
              </p:cNvPr>
              <p:cNvPicPr/>
              <p:nvPr/>
            </p:nvPicPr>
            <p:blipFill>
              <a:blip r:embed="rId8"/>
              <a:stretch>
                <a:fillRect/>
              </a:stretch>
            </p:blipFill>
            <p:spPr>
              <a:xfrm>
                <a:off x="8356320" y="4622640"/>
                <a:ext cx="36000" cy="36000"/>
              </a:xfrm>
              <a:prstGeom prst="rect">
                <a:avLst/>
              </a:prstGeom>
            </p:spPr>
          </p:pic>
        </mc:Fallback>
      </mc:AlternateContent>
      <p:pic>
        <p:nvPicPr>
          <p:cNvPr id="28" name="Escher_Animation1">
            <a:hlinkClick r:id="" action="ppaction://media"/>
            <a:extLst>
              <a:ext uri="{FF2B5EF4-FFF2-40B4-BE49-F238E27FC236}">
                <a16:creationId xmlns:a16="http://schemas.microsoft.com/office/drawing/2014/main" id="{3FE5CC46-0656-DF97-9D3B-9D4657052581}"/>
              </a:ext>
            </a:extLst>
          </p:cNvPr>
          <p:cNvPicPr>
            <a:picLocks noChangeAspect="1"/>
          </p:cNvPicPr>
          <p:nvPr>
            <a:videoFile r:link="rId2"/>
            <p:extLst>
              <p:ext uri="{DAA4B4D4-6D71-4841-9C94-3DE7FCFB9230}">
                <p14:media xmlns:p14="http://schemas.microsoft.com/office/powerpoint/2010/main" r:link="rId1"/>
              </p:ext>
            </p:extLst>
          </p:nvPr>
        </p:nvPicPr>
        <p:blipFill>
          <a:blip r:embed="rId9"/>
          <a:stretch>
            <a:fillRect/>
          </a:stretch>
        </p:blipFill>
        <p:spPr>
          <a:xfrm>
            <a:off x="6817803" y="3077006"/>
            <a:ext cx="3106559" cy="3106559"/>
          </a:xfrm>
          <a:prstGeom prst="rect">
            <a:avLst/>
          </a:prstGeom>
        </p:spPr>
      </p:pic>
      <p:cxnSp>
        <p:nvCxnSpPr>
          <p:cNvPr id="16" name="Gerade Verbindung mit Pfeil 15">
            <a:extLst>
              <a:ext uri="{FF2B5EF4-FFF2-40B4-BE49-F238E27FC236}">
                <a16:creationId xmlns:a16="http://schemas.microsoft.com/office/drawing/2014/main" id="{52891C69-8D6A-D0D1-D0F8-77271F9DA0DD}"/>
              </a:ext>
            </a:extLst>
          </p:cNvPr>
          <p:cNvCxnSpPr>
            <a:cxnSpLocks/>
          </p:cNvCxnSpPr>
          <p:nvPr/>
        </p:nvCxnSpPr>
        <p:spPr>
          <a:xfrm>
            <a:off x="6271260" y="4630286"/>
            <a:ext cx="4152900" cy="999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1" name="Gerade Verbindung mit Pfeil 20">
            <a:extLst>
              <a:ext uri="{FF2B5EF4-FFF2-40B4-BE49-F238E27FC236}">
                <a16:creationId xmlns:a16="http://schemas.microsoft.com/office/drawing/2014/main" id="{A24BD1AA-F359-CE99-6892-9B1C94243B48}"/>
              </a:ext>
            </a:extLst>
          </p:cNvPr>
          <p:cNvCxnSpPr>
            <a:cxnSpLocks/>
          </p:cNvCxnSpPr>
          <p:nvPr/>
        </p:nvCxnSpPr>
        <p:spPr>
          <a:xfrm flipV="1">
            <a:off x="8371083" y="2639294"/>
            <a:ext cx="3237" cy="4061841"/>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9" name="Textfeld 28">
                <a:extLst>
                  <a:ext uri="{FF2B5EF4-FFF2-40B4-BE49-F238E27FC236}">
                    <a16:creationId xmlns:a16="http://schemas.microsoft.com/office/drawing/2014/main" id="{3A09B3D2-E2C2-A5A1-2CE4-72B6B8249DF7}"/>
                  </a:ext>
                </a:extLst>
              </p:cNvPr>
              <p:cNvSpPr txBox="1"/>
              <p:nvPr/>
            </p:nvSpPr>
            <p:spPr>
              <a:xfrm>
                <a:off x="10021133" y="4670214"/>
                <a:ext cx="806054" cy="369332"/>
              </a:xfrm>
              <a:prstGeom prst="rect">
                <a:avLst/>
              </a:prstGeom>
              <a:noFill/>
            </p:spPr>
            <p:txBody>
              <a:bodyPr wrap="none" rtlCol="0">
                <a:spAutoFit/>
              </a:bodyPr>
              <a:lstStyle/>
              <a:p>
                <a:pPr/>
                <a14:m>
                  <m:oMathPara xmlns:m="http://schemas.openxmlformats.org/officeDocument/2006/math">
                    <m:oMath>
                      <m:r>
                        <a:rPr lang="de-CH" b="0" i="1" smtClean="0">
                          <a:solidFill>
                            <a:srgbClr val="FF0000"/>
                          </a:solidFill>
                          <a:latin typeface="Cambria Math" panose="02040503050406030204" pitchFamily="18" charset="0"/>
                        </a:rPr>
                        <m:t>𝑅𝑒</m:t>
                      </m:r>
                      <m:r>
                        <a:rPr lang="de-CH" b="0" i="1" smtClean="0">
                          <a:solidFill>
                            <a:srgbClr val="FF0000"/>
                          </a:solidFill>
                          <a:latin typeface="Cambria Math" panose="02040503050406030204" pitchFamily="18" charset="0"/>
                        </a:rPr>
                        <m:t>(</m:t>
                      </m:r>
                      <m:r>
                        <a:rPr lang="de-CH" b="0" i="1" smtClean="0">
                          <a:solidFill>
                            <a:srgbClr val="FF0000"/>
                          </a:solidFill>
                          <a:latin typeface="Cambria Math" panose="02040503050406030204" pitchFamily="18" charset="0"/>
                        </a:rPr>
                        <m:t>𝑧</m:t>
                      </m:r>
                      <m:r>
                        <a:rPr lang="de-CH" b="0" i="1" smtClean="0">
                          <a:solidFill>
                            <a:srgbClr val="FF0000"/>
                          </a:solidFill>
                          <a:latin typeface="Cambria Math" panose="02040503050406030204" pitchFamily="18" charset="0"/>
                        </a:rPr>
                        <m:t>)</m:t>
                      </m:r>
                    </m:oMath>
                  </m:oMathPara>
                </a14:m>
                <a:endParaRPr lang="de-CH" dirty="0"/>
              </a:p>
            </p:txBody>
          </p:sp>
        </mc:Choice>
        <mc:Fallback xmlns="">
          <p:sp>
            <p:nvSpPr>
              <p:cNvPr id="29" name="Textfeld 28">
                <a:extLst>
                  <a:ext uri="{FF2B5EF4-FFF2-40B4-BE49-F238E27FC236}">
                    <a16:creationId xmlns:a16="http://schemas.microsoft.com/office/drawing/2014/main" id="{3A09B3D2-E2C2-A5A1-2CE4-72B6B8249DF7}"/>
                  </a:ext>
                </a:extLst>
              </p:cNvPr>
              <p:cNvSpPr txBox="1">
                <a:spLocks noRot="1" noChangeAspect="1" noMove="1" noResize="1" noEditPoints="1" noAdjustHandles="1" noChangeArrowheads="1" noChangeShapeType="1" noTextEdit="1"/>
              </p:cNvSpPr>
              <p:nvPr/>
            </p:nvSpPr>
            <p:spPr>
              <a:xfrm>
                <a:off x="10021133" y="4670214"/>
                <a:ext cx="806054" cy="369332"/>
              </a:xfrm>
              <a:prstGeom prst="rect">
                <a:avLst/>
              </a:prstGeom>
              <a:blipFill>
                <a:blip r:embed="rId10"/>
                <a:stretch>
                  <a:fillRect b="-13115"/>
                </a:stretch>
              </a:blipFill>
            </p:spPr>
            <p:txBody>
              <a:bodyPr/>
              <a:lstStyle/>
              <a:p>
                <a:r>
                  <a:rPr lang="de-CH">
                    <a:noFill/>
                  </a:rPr>
                  <a:t> </a:t>
                </a:r>
              </a:p>
            </p:txBody>
          </p:sp>
        </mc:Fallback>
      </mc:AlternateContent>
      <mc:AlternateContent xmlns:mc="http://schemas.openxmlformats.org/markup-compatibility/2006" xmlns:a14="http://schemas.microsoft.com/office/drawing/2010/main">
        <mc:Choice Requires="a14">
          <p:sp>
            <p:nvSpPr>
              <p:cNvPr id="31" name="Textfeld 30">
                <a:extLst>
                  <a:ext uri="{FF2B5EF4-FFF2-40B4-BE49-F238E27FC236}">
                    <a16:creationId xmlns:a16="http://schemas.microsoft.com/office/drawing/2014/main" id="{90D599DA-B8D2-A4B8-789D-FC3242BF8F2B}"/>
                  </a:ext>
                </a:extLst>
              </p:cNvPr>
              <p:cNvSpPr txBox="1"/>
              <p:nvPr/>
            </p:nvSpPr>
            <p:spPr>
              <a:xfrm>
                <a:off x="8357740" y="2735475"/>
                <a:ext cx="825803" cy="369332"/>
              </a:xfrm>
              <a:prstGeom prst="rect">
                <a:avLst/>
              </a:prstGeom>
              <a:noFill/>
            </p:spPr>
            <p:txBody>
              <a:bodyPr wrap="none" rtlCol="0">
                <a:spAutoFit/>
              </a:bodyPr>
              <a:lstStyle/>
              <a:p>
                <a:pPr/>
                <a14:m>
                  <m:oMathPara xmlns:m="http://schemas.openxmlformats.org/officeDocument/2006/math">
                    <m:oMath>
                      <m:r>
                        <a:rPr lang="de-CH" b="0" i="1" smtClean="0">
                          <a:solidFill>
                            <a:srgbClr val="FF0000"/>
                          </a:solidFill>
                          <a:latin typeface="Cambria Math" panose="02040503050406030204" pitchFamily="18" charset="0"/>
                        </a:rPr>
                        <m:t>𝐼𝑚</m:t>
                      </m:r>
                      <m:r>
                        <a:rPr lang="de-CH" b="0" i="1" smtClean="0">
                          <a:solidFill>
                            <a:srgbClr val="FF0000"/>
                          </a:solidFill>
                          <a:latin typeface="Cambria Math" panose="02040503050406030204" pitchFamily="18" charset="0"/>
                        </a:rPr>
                        <m:t>(</m:t>
                      </m:r>
                      <m:r>
                        <a:rPr lang="de-CH" b="0" i="1" smtClean="0">
                          <a:solidFill>
                            <a:srgbClr val="FF0000"/>
                          </a:solidFill>
                          <a:latin typeface="Cambria Math" panose="02040503050406030204" pitchFamily="18" charset="0"/>
                        </a:rPr>
                        <m:t>𝑧</m:t>
                      </m:r>
                      <m:r>
                        <a:rPr lang="de-CH" b="0" i="1" smtClean="0">
                          <a:solidFill>
                            <a:srgbClr val="FF0000"/>
                          </a:solidFill>
                          <a:latin typeface="Cambria Math" panose="02040503050406030204" pitchFamily="18" charset="0"/>
                        </a:rPr>
                        <m:t>)</m:t>
                      </m:r>
                    </m:oMath>
                  </m:oMathPara>
                </a14:m>
                <a:endParaRPr lang="de-CH" dirty="0"/>
              </a:p>
            </p:txBody>
          </p:sp>
        </mc:Choice>
        <mc:Fallback xmlns="">
          <p:sp>
            <p:nvSpPr>
              <p:cNvPr id="31" name="Textfeld 30">
                <a:extLst>
                  <a:ext uri="{FF2B5EF4-FFF2-40B4-BE49-F238E27FC236}">
                    <a16:creationId xmlns:a16="http://schemas.microsoft.com/office/drawing/2014/main" id="{90D599DA-B8D2-A4B8-789D-FC3242BF8F2B}"/>
                  </a:ext>
                </a:extLst>
              </p:cNvPr>
              <p:cNvSpPr txBox="1">
                <a:spLocks noRot="1" noChangeAspect="1" noMove="1" noResize="1" noEditPoints="1" noAdjustHandles="1" noChangeArrowheads="1" noChangeShapeType="1" noTextEdit="1"/>
              </p:cNvSpPr>
              <p:nvPr/>
            </p:nvSpPr>
            <p:spPr>
              <a:xfrm>
                <a:off x="8357740" y="2735475"/>
                <a:ext cx="825803" cy="369332"/>
              </a:xfrm>
              <a:prstGeom prst="rect">
                <a:avLst/>
              </a:prstGeom>
              <a:blipFill>
                <a:blip r:embed="rId11"/>
                <a:stretch>
                  <a:fillRect b="-13333"/>
                </a:stretch>
              </a:blipFill>
            </p:spPr>
            <p:txBody>
              <a:bodyPr/>
              <a:lstStyle/>
              <a:p>
                <a:r>
                  <a:rPr lang="de-CH">
                    <a:noFill/>
                  </a:rPr>
                  <a:t> </a:t>
                </a:r>
              </a:p>
            </p:txBody>
          </p:sp>
        </mc:Fallback>
      </mc:AlternateContent>
    </p:spTree>
    <p:extLst>
      <p:ext uri="{BB962C8B-B14F-4D97-AF65-F5344CB8AC3E}">
        <p14:creationId xmlns:p14="http://schemas.microsoft.com/office/powerpoint/2010/main" val="65067457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6000"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28"/>
                    </p:tgtEl>
                  </p:cond>
                </p:stCondLst>
                <p:endSync evt="end" delay="0">
                  <p:rtn val="all"/>
                </p:endSync>
                <p:childTnLst>
                  <p:par>
                    <p:cTn id="20" fill="hold">
                      <p:stCondLst>
                        <p:cond delay="0"/>
                      </p:stCondLst>
                      <p:childTnLst>
                        <p:par>
                          <p:cTn id="21" fill="hold">
                            <p:stCondLst>
                              <p:cond delay="0"/>
                            </p:stCondLst>
                            <p:childTnLst>
                              <p:par>
                                <p:cTn id="22" presetID="2" presetClass="mediacall" presetSubtype="0" fill="hold" nodeType="clickEffect">
                                  <p:stCondLst>
                                    <p:cond delay="0"/>
                                  </p:stCondLst>
                                  <p:childTnLst>
                                    <p:cmd type="call" cmd="togglePause">
                                      <p:cBhvr>
                                        <p:cTn id="23" dur="1" fill="hold"/>
                                        <p:tgtEl>
                                          <p:spTgt spid="28"/>
                                        </p:tgtEl>
                                      </p:cBhvr>
                                    </p:cmd>
                                  </p:childTnLst>
                                </p:cTn>
                              </p:par>
                            </p:childTnLst>
                          </p:cTn>
                        </p:par>
                      </p:childTnLst>
                    </p:cTn>
                  </p:par>
                </p:childTnLst>
              </p:cTn>
              <p:nextCondLst>
                <p:cond evt="onClick" delay="0">
                  <p:tgtEl>
                    <p:spTgt spid="28"/>
                  </p:tgtEl>
                </p:cond>
              </p:nextCondLst>
            </p:seq>
            <p:video>
              <p:cMediaNode vol="80000">
                <p:cTn id="24" fill="hold" display="0">
                  <p:stCondLst>
                    <p:cond delay="indefinite"/>
                  </p:stCondLst>
                </p:cTn>
                <p:tgtEl>
                  <p:spTgt spid="28"/>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B5550EA7-9991-0A0B-9C2B-975A9DBB8693}"/>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23CBB89A-9E31-B00B-ACC1-F833E12720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162D3DC4-0B52-B425-9913-DF78965FD3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E01E9AF3-2D03-7339-69DA-71F2DBEB29CC}"/>
              </a:ext>
            </a:extLst>
          </p:cNvPr>
          <p:cNvSpPr>
            <a:spLocks noGrp="1"/>
          </p:cNvSpPr>
          <p:nvPr>
            <p:ph type="title"/>
          </p:nvPr>
        </p:nvSpPr>
        <p:spPr>
          <a:xfrm>
            <a:off x="705829" y="637523"/>
            <a:ext cx="3936303" cy="734077"/>
          </a:xfrm>
        </p:spPr>
        <p:txBody>
          <a:bodyPr anchor="b">
            <a:noAutofit/>
          </a:bodyPr>
          <a:lstStyle/>
          <a:p>
            <a:r>
              <a:rPr lang="de-CH" sz="3200" dirty="0">
                <a:solidFill>
                  <a:srgbClr val="FFFFFF"/>
                </a:solidFill>
              </a:rPr>
              <a:t>Multiplikative Perioden</a:t>
            </a:r>
          </a:p>
        </p:txBody>
      </p:sp>
      <mc:AlternateContent xmlns:mc="http://schemas.openxmlformats.org/markup-compatibility/2006" xmlns:a14="http://schemas.microsoft.com/office/drawing/2010/main">
        <mc:Choice Requires="a14">
          <p:sp>
            <p:nvSpPr>
              <p:cNvPr id="5" name="Inhaltsplatzhalter 2">
                <a:extLst>
                  <a:ext uri="{FF2B5EF4-FFF2-40B4-BE49-F238E27FC236}">
                    <a16:creationId xmlns:a16="http://schemas.microsoft.com/office/drawing/2014/main" id="{8F4E43E7-41A6-6F5F-A635-4350469AED33}"/>
                  </a:ext>
                </a:extLst>
              </p:cNvPr>
              <p:cNvSpPr txBox="1">
                <a:spLocks noGrp="1"/>
              </p:cNvSpPr>
              <p:nvPr>
                <p:ph idx="1"/>
              </p:nvPr>
            </p:nvSpPr>
            <p:spPr>
              <a:xfrm>
                <a:off x="612843" y="1974715"/>
                <a:ext cx="3838507" cy="402762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CH" sz="2000" dirty="0">
                    <a:solidFill>
                      <a:srgbClr val="FFFFFF"/>
                    </a:solidFill>
                  </a:rPr>
                  <a:t>Gerade Welt: Faktor </a:t>
                </a:r>
                <a14:m>
                  <m:oMath xmlns:m="http://schemas.openxmlformats.org/officeDocument/2006/math">
                    <m:r>
                      <a:rPr lang="de-CH" sz="2000" i="1">
                        <a:solidFill>
                          <a:srgbClr val="FFFFFF"/>
                        </a:solidFill>
                        <a:latin typeface="Cambria Math" panose="02040503050406030204" pitchFamily="18" charset="0"/>
                      </a:rPr>
                      <m:t>256</m:t>
                    </m:r>
                  </m:oMath>
                </a14:m>
                <a:endParaRPr lang="de-CH" sz="2000" dirty="0">
                  <a:solidFill>
                    <a:srgbClr val="FFFFFF"/>
                  </a:solidFill>
                </a:endParaRPr>
              </a:p>
              <a:p>
                <a:r>
                  <a:rPr lang="de-CH" sz="2000" dirty="0">
                    <a:solidFill>
                      <a:srgbClr val="FFFFFF"/>
                    </a:solidFill>
                  </a:rPr>
                  <a:t> Gekrümmte Welt: ???</a:t>
                </a:r>
              </a:p>
              <a:p>
                <a:r>
                  <a:rPr lang="de-CH" sz="2000" dirty="0">
                    <a:solidFill>
                      <a:srgbClr val="FFFFFF"/>
                    </a:solidFill>
                  </a:rPr>
                  <a:t>Eine Messung an Eschers Gitter ergibt eine Streckung um den Faktor </a:t>
                </a:r>
                <a14:m>
                  <m:oMath xmlns:m="http://schemas.openxmlformats.org/officeDocument/2006/math">
                    <m:r>
                      <a:rPr lang="de-CH" sz="2000" b="0" i="1" smtClean="0">
                        <a:solidFill>
                          <a:srgbClr val="FFFFFF"/>
                        </a:solidFill>
                        <a:latin typeface="Cambria Math" panose="02040503050406030204" pitchFamily="18" charset="0"/>
                      </a:rPr>
                      <m:t>≈20</m:t>
                    </m:r>
                  </m:oMath>
                </a14:m>
                <a:r>
                  <a:rPr lang="de-CH" sz="2000" dirty="0">
                    <a:solidFill>
                      <a:srgbClr val="FFFFFF"/>
                    </a:solidFill>
                  </a:rPr>
                  <a:t> und eine Drehung um </a:t>
                </a:r>
                <a14:m>
                  <m:oMath xmlns:m="http://schemas.openxmlformats.org/officeDocument/2006/math">
                    <m:r>
                      <a:rPr lang="de-CH" sz="2000" b="0" i="1" smtClean="0">
                        <a:solidFill>
                          <a:srgbClr val="FFFFFF"/>
                        </a:solidFill>
                        <a:latin typeface="Cambria Math" panose="02040503050406030204" pitchFamily="18" charset="0"/>
                      </a:rPr>
                      <m:t>≈160°</m:t>
                    </m:r>
                  </m:oMath>
                </a14:m>
                <a:r>
                  <a:rPr lang="de-CH" sz="2000" dirty="0">
                    <a:solidFill>
                      <a:srgbClr val="FFFFFF"/>
                    </a:solidFill>
                  </a:rPr>
                  <a:t>.</a:t>
                </a:r>
              </a:p>
              <a:p>
                <a:r>
                  <a:rPr lang="de-CH" sz="2000" dirty="0">
                    <a:solidFill>
                      <a:srgbClr val="FFFFFF"/>
                    </a:solidFill>
                  </a:rPr>
                  <a:t>Gekrümmte Welt: </a:t>
                </a:r>
                <a:br>
                  <a:rPr lang="de-CH" sz="2000" dirty="0">
                    <a:solidFill>
                      <a:srgbClr val="FFFFFF"/>
                    </a:solidFill>
                  </a:rPr>
                </a:br>
                <a:r>
                  <a:rPr lang="de-CH" sz="2000" dirty="0">
                    <a:solidFill>
                      <a:srgbClr val="FFFFFF"/>
                    </a:solidFill>
                  </a:rPr>
                  <a:t>Faktor</a:t>
                </a:r>
                <a14:m>
                  <m:oMath xmlns:m="http://schemas.openxmlformats.org/officeDocument/2006/math">
                    <m:r>
                      <a:rPr lang="de-CH" sz="2000" b="0" i="0" smtClean="0">
                        <a:solidFill>
                          <a:srgbClr val="FFFFFF"/>
                        </a:solidFill>
                        <a:latin typeface="Cambria Math" panose="02040503050406030204" pitchFamily="18" charset="0"/>
                      </a:rPr>
                      <m:t> </m:t>
                    </m:r>
                    <m:r>
                      <a:rPr lang="de-CH" sz="2000" b="0" i="1" smtClean="0">
                        <a:solidFill>
                          <a:srgbClr val="FFFFFF"/>
                        </a:solidFill>
                        <a:latin typeface="Cambria Math" panose="02040503050406030204" pitchFamily="18" charset="0"/>
                      </a:rPr>
                      <m:t>𝛼</m:t>
                    </m:r>
                    <m:r>
                      <a:rPr lang="de-CH" sz="2000" b="0" i="1" smtClean="0">
                        <a:solidFill>
                          <a:srgbClr val="FFFFFF"/>
                        </a:solidFill>
                        <a:latin typeface="Cambria Math" panose="02040503050406030204" pitchFamily="18" charset="0"/>
                      </a:rPr>
                      <m:t>≈20⋅</m:t>
                    </m:r>
                    <m:sSup>
                      <m:sSupPr>
                        <m:ctrlPr>
                          <a:rPr lang="de-CH" sz="2000" b="0" i="1" smtClean="0">
                            <a:solidFill>
                              <a:srgbClr val="FFFFFF"/>
                            </a:solidFill>
                            <a:latin typeface="Cambria Math" panose="02040503050406030204" pitchFamily="18" charset="0"/>
                          </a:rPr>
                        </m:ctrlPr>
                      </m:sSupPr>
                      <m:e>
                        <m:r>
                          <a:rPr lang="de-CH" sz="2000" b="0" i="1" smtClean="0">
                            <a:solidFill>
                              <a:srgbClr val="FFFFFF"/>
                            </a:solidFill>
                            <a:latin typeface="Cambria Math" panose="02040503050406030204" pitchFamily="18" charset="0"/>
                          </a:rPr>
                          <m:t>𝑒</m:t>
                        </m:r>
                      </m:e>
                      <m:sup>
                        <m:f>
                          <m:fPr>
                            <m:ctrlPr>
                              <a:rPr lang="de-CH" sz="2000" b="0" i="1" smtClean="0">
                                <a:solidFill>
                                  <a:srgbClr val="FFFFFF"/>
                                </a:solidFill>
                                <a:latin typeface="Cambria Math" panose="02040503050406030204" pitchFamily="18" charset="0"/>
                              </a:rPr>
                            </m:ctrlPr>
                          </m:fPr>
                          <m:num>
                            <m:r>
                              <a:rPr lang="de-CH" sz="2000" b="0" i="1" smtClean="0">
                                <a:solidFill>
                                  <a:srgbClr val="FFFFFF"/>
                                </a:solidFill>
                                <a:latin typeface="Cambria Math" panose="02040503050406030204" pitchFamily="18" charset="0"/>
                              </a:rPr>
                              <m:t>4</m:t>
                            </m:r>
                          </m:num>
                          <m:den>
                            <m:r>
                              <a:rPr lang="de-CH" sz="2000" b="0" i="1" smtClean="0">
                                <a:solidFill>
                                  <a:srgbClr val="FFFFFF"/>
                                </a:solidFill>
                                <a:latin typeface="Cambria Math" panose="02040503050406030204" pitchFamily="18" charset="0"/>
                              </a:rPr>
                              <m:t>9</m:t>
                            </m:r>
                          </m:den>
                        </m:f>
                        <m:r>
                          <a:rPr lang="de-CH" sz="2000" b="0" i="1" smtClean="0">
                            <a:solidFill>
                              <a:srgbClr val="FFFFFF"/>
                            </a:solidFill>
                            <a:latin typeface="Cambria Math" panose="02040503050406030204" pitchFamily="18" charset="0"/>
                          </a:rPr>
                          <m:t>𝜋</m:t>
                        </m:r>
                        <m:r>
                          <a:rPr lang="de-CH" sz="2000" b="0" i="1" smtClean="0">
                            <a:solidFill>
                              <a:srgbClr val="FFFFFF"/>
                            </a:solidFill>
                            <a:latin typeface="Cambria Math" panose="02040503050406030204" pitchFamily="18" charset="0"/>
                          </a:rPr>
                          <m:t>𝑖</m:t>
                        </m:r>
                      </m:sup>
                    </m:sSup>
                  </m:oMath>
                </a14:m>
                <a:r>
                  <a:rPr lang="de-CH" sz="2000" dirty="0">
                    <a:solidFill>
                      <a:srgbClr val="FFFFFF"/>
                    </a:solidFill>
                  </a:rPr>
                  <a:t>.</a:t>
                </a:r>
              </a:p>
              <a:p>
                <a:r>
                  <a:rPr lang="de-CH" sz="2000" dirty="0">
                    <a:solidFill>
                      <a:srgbClr val="FFFFFF"/>
                    </a:solidFill>
                  </a:rPr>
                  <a:t>Für jedes </a:t>
                </a:r>
                <a14:m>
                  <m:oMath xmlns:m="http://schemas.openxmlformats.org/officeDocument/2006/math">
                    <m:r>
                      <a:rPr lang="de-CH" sz="2000" i="1">
                        <a:solidFill>
                          <a:srgbClr val="FFFFFF"/>
                        </a:solidFill>
                        <a:latin typeface="Cambria Math" panose="02040503050406030204" pitchFamily="18" charset="0"/>
                      </a:rPr>
                      <m:t>𝑧</m:t>
                    </m:r>
                    <m:r>
                      <a:rPr lang="de-CH" sz="2000" i="1">
                        <a:solidFill>
                          <a:srgbClr val="FFFFFF"/>
                        </a:solidFill>
                        <a:latin typeface="Cambria Math" panose="02040503050406030204" pitchFamily="18" charset="0"/>
                      </a:rPr>
                      <m:t>∈</m:t>
                    </m:r>
                    <m:r>
                      <a:rPr lang="de-CH" sz="2000" i="1">
                        <a:solidFill>
                          <a:srgbClr val="FFFFFF"/>
                        </a:solidFill>
                        <a:latin typeface="Cambria Math" panose="02040503050406030204" pitchFamily="18" charset="0"/>
                      </a:rPr>
                      <m:t>ℂ</m:t>
                    </m:r>
                  </m:oMath>
                </a14:m>
                <a:r>
                  <a:rPr lang="de-CH" sz="2000" dirty="0">
                    <a:solidFill>
                      <a:srgbClr val="FFFFFF"/>
                    </a:solidFill>
                  </a:rPr>
                  <a:t> gilt:</a:t>
                </a:r>
                <a:br>
                  <a:rPr lang="de-CH" sz="2000" dirty="0">
                    <a:solidFill>
                      <a:srgbClr val="FFFFFF"/>
                    </a:solidFill>
                  </a:rPr>
                </a:br>
                <a:r>
                  <a:rPr lang="de-CH" sz="2000" dirty="0">
                    <a:solidFill>
                      <a:srgbClr val="FFFFFF"/>
                    </a:solidFill>
                  </a:rPr>
                  <a:t> </a:t>
                </a:r>
                <a14:m>
                  <m:oMath xmlns:m="http://schemas.openxmlformats.org/officeDocument/2006/math">
                    <m:acc>
                      <m:accPr>
                        <m:chr m:val="̃"/>
                        <m:ctrlPr>
                          <a:rPr lang="de-CH" sz="2000" i="1">
                            <a:solidFill>
                              <a:schemeClr val="tx1"/>
                            </a:solidFill>
                            <a:latin typeface="Cambria Math" panose="02040503050406030204" pitchFamily="18" charset="0"/>
                          </a:rPr>
                        </m:ctrlPr>
                      </m:accPr>
                      <m:e>
                        <m:r>
                          <a:rPr lang="de-CH" sz="2000" i="1">
                            <a:solidFill>
                              <a:schemeClr val="tx1"/>
                            </a:solidFill>
                            <a:latin typeface="Cambria Math" panose="02040503050406030204" pitchFamily="18" charset="0"/>
                          </a:rPr>
                          <m:t>𝑓</m:t>
                        </m:r>
                      </m:e>
                    </m:acc>
                    <m:d>
                      <m:dPr>
                        <m:ctrlPr>
                          <a:rPr lang="de-CH" sz="2000" b="0" i="1" smtClean="0">
                            <a:solidFill>
                              <a:schemeClr val="tx1"/>
                            </a:solidFill>
                            <a:latin typeface="Cambria Math" panose="02040503050406030204" pitchFamily="18" charset="0"/>
                          </a:rPr>
                        </m:ctrlPr>
                      </m:dPr>
                      <m:e>
                        <m:r>
                          <a:rPr lang="de-CH" sz="2000" b="0" i="1" smtClean="0">
                            <a:solidFill>
                              <a:schemeClr val="tx1"/>
                            </a:solidFill>
                            <a:latin typeface="Cambria Math" panose="02040503050406030204" pitchFamily="18" charset="0"/>
                          </a:rPr>
                          <m:t>𝛼</m:t>
                        </m:r>
                        <m:r>
                          <a:rPr lang="de-CH" sz="2000" b="0" i="1" smtClean="0">
                            <a:solidFill>
                              <a:schemeClr val="tx1"/>
                            </a:solidFill>
                            <a:latin typeface="Cambria Math" panose="02040503050406030204" pitchFamily="18" charset="0"/>
                          </a:rPr>
                          <m:t>𝑧</m:t>
                        </m:r>
                      </m:e>
                    </m:d>
                    <m:r>
                      <a:rPr lang="de-CH" sz="2000" b="0" i="1" smtClean="0">
                        <a:solidFill>
                          <a:schemeClr val="tx1"/>
                        </a:solidFill>
                        <a:latin typeface="Cambria Math" panose="02040503050406030204" pitchFamily="18" charset="0"/>
                      </a:rPr>
                      <m:t>=</m:t>
                    </m:r>
                    <m:acc>
                      <m:accPr>
                        <m:chr m:val="̃"/>
                        <m:ctrlPr>
                          <a:rPr lang="de-CH" sz="2000" i="1">
                            <a:solidFill>
                              <a:schemeClr val="tx1"/>
                            </a:solidFill>
                            <a:latin typeface="Cambria Math" panose="02040503050406030204" pitchFamily="18" charset="0"/>
                          </a:rPr>
                        </m:ctrlPr>
                      </m:accPr>
                      <m:e>
                        <m:r>
                          <a:rPr lang="de-CH" sz="2000" i="1">
                            <a:solidFill>
                              <a:schemeClr val="tx1"/>
                            </a:solidFill>
                            <a:latin typeface="Cambria Math" panose="02040503050406030204" pitchFamily="18" charset="0"/>
                          </a:rPr>
                          <m:t>𝑓</m:t>
                        </m:r>
                      </m:e>
                    </m:acc>
                    <m:d>
                      <m:dPr>
                        <m:ctrlPr>
                          <a:rPr lang="de-CH" sz="2000" b="0" i="1" smtClean="0">
                            <a:solidFill>
                              <a:schemeClr val="tx1"/>
                            </a:solidFill>
                            <a:latin typeface="Cambria Math" panose="02040503050406030204" pitchFamily="18" charset="0"/>
                          </a:rPr>
                        </m:ctrlPr>
                      </m:dPr>
                      <m:e>
                        <m:r>
                          <a:rPr lang="de-CH" sz="2000" b="0" i="1" smtClean="0">
                            <a:solidFill>
                              <a:schemeClr val="tx1"/>
                            </a:solidFill>
                            <a:latin typeface="Cambria Math" panose="02040503050406030204" pitchFamily="18" charset="0"/>
                          </a:rPr>
                          <m:t>𝑧</m:t>
                        </m:r>
                      </m:e>
                    </m:d>
                    <m:r>
                      <a:rPr lang="de-CH" sz="2000" b="0" i="1" smtClean="0">
                        <a:solidFill>
                          <a:schemeClr val="tx1"/>
                        </a:solidFill>
                        <a:latin typeface="Cambria Math" panose="02040503050406030204" pitchFamily="18" charset="0"/>
                      </a:rPr>
                      <m:t>.</m:t>
                    </m:r>
                  </m:oMath>
                </a14:m>
                <a:endParaRPr lang="de-CH" sz="2000" dirty="0">
                  <a:solidFill>
                    <a:srgbClr val="FFFFFF"/>
                  </a:solidFill>
                </a:endParaRPr>
              </a:p>
            </p:txBody>
          </p:sp>
        </mc:Choice>
        <mc:Fallback xmlns="">
          <p:sp>
            <p:nvSpPr>
              <p:cNvPr id="5" name="Inhaltsplatzhalter 2">
                <a:extLst>
                  <a:ext uri="{FF2B5EF4-FFF2-40B4-BE49-F238E27FC236}">
                    <a16:creationId xmlns:a16="http://schemas.microsoft.com/office/drawing/2014/main" id="{8F4E43E7-41A6-6F5F-A635-4350469AED33}"/>
                  </a:ext>
                </a:extLst>
              </p:cNvPr>
              <p:cNvSpPr txBox="1">
                <a:spLocks noGrp="1" noRot="1" noChangeAspect="1" noMove="1" noResize="1" noEditPoints="1" noAdjustHandles="1" noChangeArrowheads="1" noChangeShapeType="1" noTextEdit="1"/>
              </p:cNvSpPr>
              <p:nvPr>
                <p:ph idx="1"/>
              </p:nvPr>
            </p:nvSpPr>
            <p:spPr>
              <a:xfrm>
                <a:off x="612843" y="1974715"/>
                <a:ext cx="3838507" cy="4027623"/>
              </a:xfrm>
              <a:prstGeom prst="rect">
                <a:avLst/>
              </a:prstGeom>
              <a:blipFill>
                <a:blip r:embed="rId4"/>
                <a:stretch>
                  <a:fillRect l="-1431" t="-1513" r="-1908"/>
                </a:stretch>
              </a:blipFill>
            </p:spPr>
            <p:txBody>
              <a:bodyPr/>
              <a:lstStyle/>
              <a:p>
                <a:r>
                  <a:rPr lang="de-CH">
                    <a:noFill/>
                  </a:rPr>
                  <a:t> </a:t>
                </a:r>
              </a:p>
            </p:txBody>
          </p:sp>
        </mc:Fallback>
      </mc:AlternateContent>
      <p:pic>
        <p:nvPicPr>
          <p:cNvPr id="4" name="Grafik 3">
            <a:extLst>
              <a:ext uri="{FF2B5EF4-FFF2-40B4-BE49-F238E27FC236}">
                <a16:creationId xmlns:a16="http://schemas.microsoft.com/office/drawing/2014/main" id="{3C79386F-3473-5F08-E32F-A7A2600876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38762" y="441470"/>
            <a:ext cx="6010275" cy="5953125"/>
          </a:xfrm>
          <a:prstGeom prst="rect">
            <a:avLst/>
          </a:prstGeom>
        </p:spPr>
      </p:pic>
      <p:pic>
        <p:nvPicPr>
          <p:cNvPr id="7" name="Grafik 6">
            <a:extLst>
              <a:ext uri="{FF2B5EF4-FFF2-40B4-BE49-F238E27FC236}">
                <a16:creationId xmlns:a16="http://schemas.microsoft.com/office/drawing/2014/main" id="{EC701EB4-B49C-C46F-AF71-A216E950980B}"/>
              </a:ext>
            </a:extLst>
          </p:cNvPr>
          <p:cNvPicPr>
            <a:picLocks noChangeAspect="1"/>
          </p:cNvPicPr>
          <p:nvPr/>
        </p:nvPicPr>
        <p:blipFill>
          <a:blip r:embed="rId6"/>
          <a:srcRect/>
          <a:stretch>
            <a:fillRect/>
          </a:stretch>
        </p:blipFill>
        <p:spPr>
          <a:xfrm>
            <a:off x="5376861" y="517670"/>
            <a:ext cx="5934075" cy="5876925"/>
          </a:xfrm>
          <a:prstGeom prst="rect">
            <a:avLst/>
          </a:prstGeom>
        </p:spPr>
      </p:pic>
      <p:pic>
        <p:nvPicPr>
          <p:cNvPr id="21" name="Escher_Animation2">
            <a:hlinkClick r:id="" action="ppaction://media"/>
            <a:extLst>
              <a:ext uri="{FF2B5EF4-FFF2-40B4-BE49-F238E27FC236}">
                <a16:creationId xmlns:a16="http://schemas.microsoft.com/office/drawing/2014/main" id="{E47F415D-26BC-8DF7-E274-3D05D5C1BBFA}"/>
              </a:ext>
            </a:extLst>
          </p:cNvPr>
          <p:cNvPicPr>
            <a:picLocks noChangeAspect="1"/>
          </p:cNvPicPr>
          <p:nvPr>
            <a:videoFile r:link="rId2"/>
            <p:extLst>
              <p:ext uri="{DAA4B4D4-6D71-4841-9C94-3DE7FCFB9230}">
                <p14:media xmlns:p14="http://schemas.microsoft.com/office/powerpoint/2010/main" r:link="rId1"/>
              </p:ext>
            </p:extLst>
          </p:nvPr>
        </p:nvPicPr>
        <p:blipFill>
          <a:blip r:embed="rId7"/>
          <a:stretch>
            <a:fillRect/>
          </a:stretch>
        </p:blipFill>
        <p:spPr>
          <a:xfrm>
            <a:off x="6816603" y="1892434"/>
            <a:ext cx="3048000" cy="3048000"/>
          </a:xfrm>
          <a:prstGeom prst="rect">
            <a:avLst/>
          </a:prstGeom>
        </p:spPr>
      </p:pic>
      <p:cxnSp>
        <p:nvCxnSpPr>
          <p:cNvPr id="17" name="Gerade Verbindung mit Pfeil 16">
            <a:extLst>
              <a:ext uri="{FF2B5EF4-FFF2-40B4-BE49-F238E27FC236}">
                <a16:creationId xmlns:a16="http://schemas.microsoft.com/office/drawing/2014/main" id="{800C18D1-8422-8C45-A98D-56AD078D2D3F}"/>
              </a:ext>
            </a:extLst>
          </p:cNvPr>
          <p:cNvCxnSpPr>
            <a:cxnSpLocks/>
          </p:cNvCxnSpPr>
          <p:nvPr/>
        </p:nvCxnSpPr>
        <p:spPr>
          <a:xfrm>
            <a:off x="6240780" y="3441566"/>
            <a:ext cx="4152900" cy="999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8" name="Gerade Verbindung mit Pfeil 17">
            <a:extLst>
              <a:ext uri="{FF2B5EF4-FFF2-40B4-BE49-F238E27FC236}">
                <a16:creationId xmlns:a16="http://schemas.microsoft.com/office/drawing/2014/main" id="{5C626D30-868A-9C29-83F2-9FFFC87ACD9B}"/>
              </a:ext>
            </a:extLst>
          </p:cNvPr>
          <p:cNvCxnSpPr>
            <a:cxnSpLocks/>
          </p:cNvCxnSpPr>
          <p:nvPr/>
        </p:nvCxnSpPr>
        <p:spPr>
          <a:xfrm flipV="1">
            <a:off x="8340603" y="1450574"/>
            <a:ext cx="3237" cy="4061841"/>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9" name="Textfeld 18">
                <a:extLst>
                  <a:ext uri="{FF2B5EF4-FFF2-40B4-BE49-F238E27FC236}">
                    <a16:creationId xmlns:a16="http://schemas.microsoft.com/office/drawing/2014/main" id="{67C09C66-5726-E269-9E03-0BE985272E0D}"/>
                  </a:ext>
                </a:extLst>
              </p:cNvPr>
              <p:cNvSpPr txBox="1"/>
              <p:nvPr/>
            </p:nvSpPr>
            <p:spPr>
              <a:xfrm>
                <a:off x="9990653" y="3481494"/>
                <a:ext cx="806054" cy="369332"/>
              </a:xfrm>
              <a:prstGeom prst="rect">
                <a:avLst/>
              </a:prstGeom>
              <a:noFill/>
            </p:spPr>
            <p:txBody>
              <a:bodyPr wrap="none" rtlCol="0">
                <a:spAutoFit/>
              </a:bodyPr>
              <a:lstStyle/>
              <a:p>
                <a:pPr/>
                <a14:m>
                  <m:oMathPara xmlns:m="http://schemas.openxmlformats.org/officeDocument/2006/math">
                    <m:oMath>
                      <m:r>
                        <a:rPr lang="de-CH" b="0" i="1" smtClean="0">
                          <a:solidFill>
                            <a:srgbClr val="FF0000"/>
                          </a:solidFill>
                          <a:latin typeface="Cambria Math" panose="02040503050406030204" pitchFamily="18" charset="0"/>
                        </a:rPr>
                        <m:t>𝑅𝑒</m:t>
                      </m:r>
                      <m:r>
                        <a:rPr lang="de-CH" b="0" i="1" smtClean="0">
                          <a:solidFill>
                            <a:srgbClr val="FF0000"/>
                          </a:solidFill>
                          <a:latin typeface="Cambria Math" panose="02040503050406030204" pitchFamily="18" charset="0"/>
                        </a:rPr>
                        <m:t>(</m:t>
                      </m:r>
                      <m:r>
                        <a:rPr lang="de-CH" b="0" i="1" smtClean="0">
                          <a:solidFill>
                            <a:srgbClr val="FF0000"/>
                          </a:solidFill>
                          <a:latin typeface="Cambria Math" panose="02040503050406030204" pitchFamily="18" charset="0"/>
                        </a:rPr>
                        <m:t>𝑧</m:t>
                      </m:r>
                      <m:r>
                        <a:rPr lang="de-CH" b="0" i="1" smtClean="0">
                          <a:solidFill>
                            <a:srgbClr val="FF0000"/>
                          </a:solidFill>
                          <a:latin typeface="Cambria Math" panose="02040503050406030204" pitchFamily="18" charset="0"/>
                        </a:rPr>
                        <m:t>)</m:t>
                      </m:r>
                    </m:oMath>
                  </m:oMathPara>
                </a14:m>
                <a:endParaRPr lang="de-CH" dirty="0"/>
              </a:p>
            </p:txBody>
          </p:sp>
        </mc:Choice>
        <mc:Fallback xmlns="">
          <p:sp>
            <p:nvSpPr>
              <p:cNvPr id="19" name="Textfeld 18">
                <a:extLst>
                  <a:ext uri="{FF2B5EF4-FFF2-40B4-BE49-F238E27FC236}">
                    <a16:creationId xmlns:a16="http://schemas.microsoft.com/office/drawing/2014/main" id="{67C09C66-5726-E269-9E03-0BE985272E0D}"/>
                  </a:ext>
                </a:extLst>
              </p:cNvPr>
              <p:cNvSpPr txBox="1">
                <a:spLocks noRot="1" noChangeAspect="1" noMove="1" noResize="1" noEditPoints="1" noAdjustHandles="1" noChangeArrowheads="1" noChangeShapeType="1" noTextEdit="1"/>
              </p:cNvSpPr>
              <p:nvPr/>
            </p:nvSpPr>
            <p:spPr>
              <a:xfrm>
                <a:off x="9990653" y="3481494"/>
                <a:ext cx="806054" cy="369332"/>
              </a:xfrm>
              <a:prstGeom prst="rect">
                <a:avLst/>
              </a:prstGeom>
              <a:blipFill>
                <a:blip r:embed="rId8"/>
                <a:stretch>
                  <a:fillRect b="-13115"/>
                </a:stretch>
              </a:blipFill>
            </p:spPr>
            <p:txBody>
              <a:bodyPr/>
              <a:lstStyle/>
              <a:p>
                <a:r>
                  <a:rPr lang="de-CH">
                    <a:noFill/>
                  </a:rPr>
                  <a:t> </a:t>
                </a:r>
              </a:p>
            </p:txBody>
          </p:sp>
        </mc:Fallback>
      </mc:AlternateContent>
      <mc:AlternateContent xmlns:mc="http://schemas.openxmlformats.org/markup-compatibility/2006" xmlns:a14="http://schemas.microsoft.com/office/drawing/2010/main">
        <mc:Choice Requires="a14">
          <p:sp>
            <p:nvSpPr>
              <p:cNvPr id="20" name="Textfeld 19">
                <a:extLst>
                  <a:ext uri="{FF2B5EF4-FFF2-40B4-BE49-F238E27FC236}">
                    <a16:creationId xmlns:a16="http://schemas.microsoft.com/office/drawing/2014/main" id="{D65CDE8A-B932-2B07-2D1D-EEA89727E5DA}"/>
                  </a:ext>
                </a:extLst>
              </p:cNvPr>
              <p:cNvSpPr txBox="1"/>
              <p:nvPr/>
            </p:nvSpPr>
            <p:spPr>
              <a:xfrm>
                <a:off x="8327260" y="1546755"/>
                <a:ext cx="825803" cy="369332"/>
              </a:xfrm>
              <a:prstGeom prst="rect">
                <a:avLst/>
              </a:prstGeom>
              <a:noFill/>
            </p:spPr>
            <p:txBody>
              <a:bodyPr wrap="none" rtlCol="0">
                <a:spAutoFit/>
              </a:bodyPr>
              <a:lstStyle/>
              <a:p>
                <a:pPr/>
                <a14:m>
                  <m:oMathPara xmlns:m="http://schemas.openxmlformats.org/officeDocument/2006/math">
                    <m:oMath>
                      <m:r>
                        <a:rPr lang="de-CH" b="0" i="1" smtClean="0">
                          <a:solidFill>
                            <a:srgbClr val="FF0000"/>
                          </a:solidFill>
                          <a:latin typeface="Cambria Math" panose="02040503050406030204" pitchFamily="18" charset="0"/>
                        </a:rPr>
                        <m:t>𝐼𝑚</m:t>
                      </m:r>
                      <m:r>
                        <a:rPr lang="de-CH" b="0" i="1" smtClean="0">
                          <a:solidFill>
                            <a:srgbClr val="FF0000"/>
                          </a:solidFill>
                          <a:latin typeface="Cambria Math" panose="02040503050406030204" pitchFamily="18" charset="0"/>
                        </a:rPr>
                        <m:t>(</m:t>
                      </m:r>
                      <m:r>
                        <a:rPr lang="de-CH" b="0" i="1" smtClean="0">
                          <a:solidFill>
                            <a:srgbClr val="FF0000"/>
                          </a:solidFill>
                          <a:latin typeface="Cambria Math" panose="02040503050406030204" pitchFamily="18" charset="0"/>
                        </a:rPr>
                        <m:t>𝑧</m:t>
                      </m:r>
                      <m:r>
                        <a:rPr lang="de-CH" b="0" i="1" smtClean="0">
                          <a:solidFill>
                            <a:srgbClr val="FF0000"/>
                          </a:solidFill>
                          <a:latin typeface="Cambria Math" panose="02040503050406030204" pitchFamily="18" charset="0"/>
                        </a:rPr>
                        <m:t>)</m:t>
                      </m:r>
                    </m:oMath>
                  </m:oMathPara>
                </a14:m>
                <a:endParaRPr lang="de-CH" dirty="0"/>
              </a:p>
            </p:txBody>
          </p:sp>
        </mc:Choice>
        <mc:Fallback xmlns="">
          <p:sp>
            <p:nvSpPr>
              <p:cNvPr id="20" name="Textfeld 19">
                <a:extLst>
                  <a:ext uri="{FF2B5EF4-FFF2-40B4-BE49-F238E27FC236}">
                    <a16:creationId xmlns:a16="http://schemas.microsoft.com/office/drawing/2014/main" id="{D65CDE8A-B932-2B07-2D1D-EEA89727E5DA}"/>
                  </a:ext>
                </a:extLst>
              </p:cNvPr>
              <p:cNvSpPr txBox="1">
                <a:spLocks noRot="1" noChangeAspect="1" noMove="1" noResize="1" noEditPoints="1" noAdjustHandles="1" noChangeArrowheads="1" noChangeShapeType="1" noTextEdit="1"/>
              </p:cNvSpPr>
              <p:nvPr/>
            </p:nvSpPr>
            <p:spPr>
              <a:xfrm>
                <a:off x="8327260" y="1546755"/>
                <a:ext cx="825803" cy="369332"/>
              </a:xfrm>
              <a:prstGeom prst="rect">
                <a:avLst/>
              </a:prstGeom>
              <a:blipFill>
                <a:blip r:embed="rId9"/>
                <a:stretch>
                  <a:fillRect b="-13333"/>
                </a:stretch>
              </a:blipFill>
            </p:spPr>
            <p:txBody>
              <a:bodyPr/>
              <a:lstStyle/>
              <a:p>
                <a:r>
                  <a:rPr lang="de-CH">
                    <a:noFill/>
                  </a:rPr>
                  <a:t> </a:t>
                </a:r>
              </a:p>
            </p:txBody>
          </p:sp>
        </mc:Fallback>
      </mc:AlternateContent>
    </p:spTree>
    <p:extLst>
      <p:ext uri="{BB962C8B-B14F-4D97-AF65-F5344CB8AC3E}">
        <p14:creationId xmlns:p14="http://schemas.microsoft.com/office/powerpoint/2010/main" val="388784325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4"/>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7"/>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4" end="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mediacall" presetSubtype="0" fill="hold" nodeType="clickEffect">
                                  <p:stCondLst>
                                    <p:cond delay="0"/>
                                  </p:stCondLst>
                                  <p:childTnLst>
                                    <p:cmd type="call" cmd="playFrom(0.0)">
                                      <p:cBhvr>
                                        <p:cTn id="50" dur="16000"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51" fill="hold" display="0">
                  <p:stCondLst>
                    <p:cond delay="indefinite"/>
                  </p:stCondLst>
                </p:cTn>
                <p:tgtEl>
                  <p:spTgt spid="21"/>
                </p:tgtEl>
              </p:cMediaNode>
            </p:video>
          </p:childTnLst>
        </p:cTn>
      </p:par>
    </p:tnLst>
    <p:bldLst>
      <p:bldP spid="5" grpId="0" uiExpand="1" build="p"/>
      <p:bldP spid="19"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9F556A9E-B429-913B-25CB-28980898DA1D}"/>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ECC1649E-EE01-10F6-EC2C-28E16D4CA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7126BC71-3591-E149-45BD-166CB9D4A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A23B3194-B140-4516-2B75-D949ED78B715}"/>
              </a:ext>
            </a:extLst>
          </p:cNvPr>
          <p:cNvSpPr>
            <a:spLocks noGrp="1"/>
          </p:cNvSpPr>
          <p:nvPr>
            <p:ph type="title"/>
          </p:nvPr>
        </p:nvSpPr>
        <p:spPr>
          <a:xfrm>
            <a:off x="705829" y="637523"/>
            <a:ext cx="3936303" cy="627073"/>
          </a:xfrm>
        </p:spPr>
        <p:txBody>
          <a:bodyPr anchor="b">
            <a:noAutofit/>
          </a:bodyPr>
          <a:lstStyle/>
          <a:p>
            <a:r>
              <a:rPr lang="de-CH" sz="3200" dirty="0">
                <a:solidFill>
                  <a:srgbClr val="FFFFFF"/>
                </a:solidFill>
              </a:rPr>
              <a:t> Perspektivenwechsel</a:t>
            </a:r>
          </a:p>
        </p:txBody>
      </p:sp>
      <mc:AlternateContent xmlns:mc="http://schemas.openxmlformats.org/markup-compatibility/2006" xmlns:a14="http://schemas.microsoft.com/office/drawing/2010/main">
        <mc:Choice Requires="a14">
          <p:sp>
            <p:nvSpPr>
              <p:cNvPr id="5" name="Inhaltsplatzhalter 2">
                <a:extLst>
                  <a:ext uri="{FF2B5EF4-FFF2-40B4-BE49-F238E27FC236}">
                    <a16:creationId xmlns:a16="http://schemas.microsoft.com/office/drawing/2014/main" id="{8843A8D6-1AA5-7FAE-2497-22D4CFD57653}"/>
                  </a:ext>
                </a:extLst>
              </p:cNvPr>
              <p:cNvSpPr txBox="1">
                <a:spLocks noGrp="1"/>
              </p:cNvSpPr>
              <p:nvPr>
                <p:ph idx="1"/>
              </p:nvPr>
            </p:nvSpPr>
            <p:spPr>
              <a:xfrm>
                <a:off x="583660" y="1463040"/>
                <a:ext cx="3824947" cy="4509743"/>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CH" sz="2000" dirty="0">
                    <a:solidFill>
                      <a:srgbClr val="FFFFFF"/>
                    </a:solidFill>
                  </a:rPr>
                  <a:t>Beide Bilder haben Symmetrien, bzw. multiplikative Perioden:</a:t>
                </a:r>
                <a:br>
                  <a:rPr lang="de-CH" sz="2000" dirty="0">
                    <a:solidFill>
                      <a:srgbClr val="FFFFFF"/>
                    </a:solidFill>
                  </a:rPr>
                </a:br>
                <a14:m>
                  <m:oMath xmlns:m="http://schemas.openxmlformats.org/officeDocument/2006/math">
                    <m:r>
                      <a:rPr lang="de-CH" sz="2000" b="0" i="1" smtClean="0">
                        <a:latin typeface="Cambria Math" panose="02040503050406030204" pitchFamily="18" charset="0"/>
                      </a:rPr>
                      <m:t>𝑓</m:t>
                    </m:r>
                    <m:d>
                      <m:dPr>
                        <m:ctrlPr>
                          <a:rPr lang="de-CH" sz="2000" b="0" i="1" smtClean="0">
                            <a:latin typeface="Cambria Math" panose="02040503050406030204" pitchFamily="18" charset="0"/>
                          </a:rPr>
                        </m:ctrlPr>
                      </m:dPr>
                      <m:e>
                        <m:r>
                          <a:rPr lang="de-CH" sz="2000" b="0" i="1" smtClean="0">
                            <a:latin typeface="Cambria Math" panose="02040503050406030204" pitchFamily="18" charset="0"/>
                          </a:rPr>
                          <m:t>256</m:t>
                        </m:r>
                        <m:r>
                          <a:rPr lang="de-CH" sz="2000" b="0" i="1" smtClean="0">
                            <a:latin typeface="Cambria Math" panose="02040503050406030204" pitchFamily="18" charset="0"/>
                          </a:rPr>
                          <m:t>𝑧</m:t>
                        </m:r>
                      </m:e>
                    </m:d>
                    <m:r>
                      <a:rPr lang="de-CH" sz="2000" b="0" i="1" smtClean="0">
                        <a:latin typeface="Cambria Math" panose="02040503050406030204" pitchFamily="18" charset="0"/>
                      </a:rPr>
                      <m:t>=</m:t>
                    </m:r>
                    <m:r>
                      <a:rPr lang="de-CH" sz="2000" b="0" i="1" smtClean="0">
                        <a:latin typeface="Cambria Math" panose="02040503050406030204" pitchFamily="18" charset="0"/>
                      </a:rPr>
                      <m:t>𝑓</m:t>
                    </m:r>
                    <m:d>
                      <m:dPr>
                        <m:ctrlPr>
                          <a:rPr lang="de-CH" sz="2000" b="0" i="1" smtClean="0">
                            <a:latin typeface="Cambria Math" panose="02040503050406030204" pitchFamily="18" charset="0"/>
                          </a:rPr>
                        </m:ctrlPr>
                      </m:dPr>
                      <m:e>
                        <m:r>
                          <a:rPr lang="de-CH" sz="2000" b="0" i="1" smtClean="0">
                            <a:latin typeface="Cambria Math" panose="02040503050406030204" pitchFamily="18" charset="0"/>
                          </a:rPr>
                          <m:t>𝑧</m:t>
                        </m:r>
                      </m:e>
                    </m:d>
                    <m:r>
                      <a:rPr lang="de-CH" sz="2000" b="0" i="0" smtClean="0">
                        <a:latin typeface="Cambria Math" panose="02040503050406030204" pitchFamily="18" charset="0"/>
                      </a:rPr>
                      <m:t>, </m:t>
                    </m:r>
                    <m:acc>
                      <m:accPr>
                        <m:chr m:val="̃"/>
                        <m:ctrlPr>
                          <a:rPr lang="de-CH" sz="2000" i="1">
                            <a:latin typeface="Cambria Math" panose="02040503050406030204" pitchFamily="18" charset="0"/>
                          </a:rPr>
                        </m:ctrlPr>
                      </m:accPr>
                      <m:e>
                        <m:r>
                          <a:rPr lang="de-CH" sz="2000" i="1">
                            <a:latin typeface="Cambria Math" panose="02040503050406030204" pitchFamily="18" charset="0"/>
                          </a:rPr>
                          <m:t>𝑓</m:t>
                        </m:r>
                      </m:e>
                    </m:acc>
                    <m:d>
                      <m:dPr>
                        <m:ctrlPr>
                          <a:rPr lang="de-CH" sz="2000" b="0" i="1" smtClean="0">
                            <a:latin typeface="Cambria Math" panose="02040503050406030204" pitchFamily="18" charset="0"/>
                          </a:rPr>
                        </m:ctrlPr>
                      </m:dPr>
                      <m:e>
                        <m:r>
                          <a:rPr lang="de-CH" sz="2000" b="0" i="1" smtClean="0">
                            <a:latin typeface="Cambria Math" panose="02040503050406030204" pitchFamily="18" charset="0"/>
                          </a:rPr>
                          <m:t>𝛼</m:t>
                        </m:r>
                        <m:r>
                          <a:rPr lang="de-CH" sz="2000" b="0" i="1" smtClean="0">
                            <a:latin typeface="Cambria Math" panose="02040503050406030204" pitchFamily="18" charset="0"/>
                          </a:rPr>
                          <m:t>𝑧</m:t>
                        </m:r>
                      </m:e>
                    </m:d>
                    <m:r>
                      <a:rPr lang="de-CH" sz="2000" b="0" i="1" smtClean="0">
                        <a:latin typeface="Cambria Math" panose="02040503050406030204" pitchFamily="18" charset="0"/>
                      </a:rPr>
                      <m:t>=</m:t>
                    </m:r>
                    <m:acc>
                      <m:accPr>
                        <m:chr m:val="̃"/>
                        <m:ctrlPr>
                          <a:rPr lang="de-CH" sz="2000" i="1">
                            <a:latin typeface="Cambria Math" panose="02040503050406030204" pitchFamily="18" charset="0"/>
                          </a:rPr>
                        </m:ctrlPr>
                      </m:accPr>
                      <m:e>
                        <m:r>
                          <a:rPr lang="de-CH" sz="2000" i="1">
                            <a:latin typeface="Cambria Math" panose="02040503050406030204" pitchFamily="18" charset="0"/>
                          </a:rPr>
                          <m:t>𝑓</m:t>
                        </m:r>
                      </m:e>
                    </m:acc>
                    <m:r>
                      <a:rPr lang="de-CH" sz="2000" b="0" i="1" smtClean="0">
                        <a:latin typeface="Cambria Math" panose="02040503050406030204" pitchFamily="18" charset="0"/>
                      </a:rPr>
                      <m:t>(</m:t>
                    </m:r>
                    <m:r>
                      <a:rPr lang="de-CH" sz="2000" b="0" i="1" smtClean="0">
                        <a:latin typeface="Cambria Math" panose="02040503050406030204" pitchFamily="18" charset="0"/>
                      </a:rPr>
                      <m:t>𝑧</m:t>
                    </m:r>
                    <m:r>
                      <a:rPr lang="de-CH" sz="2000" b="0" i="1" smtClean="0">
                        <a:latin typeface="Cambria Math" panose="02040503050406030204" pitchFamily="18" charset="0"/>
                      </a:rPr>
                      <m:t>)</m:t>
                    </m:r>
                  </m:oMath>
                </a14:m>
                <a:endParaRPr lang="de-CH" sz="2000" dirty="0">
                  <a:solidFill>
                    <a:srgbClr val="FFFFFF"/>
                  </a:solidFill>
                </a:endParaRPr>
              </a:p>
              <a:p>
                <a:r>
                  <a:rPr lang="de-CH" sz="2000" dirty="0">
                    <a:solidFill>
                      <a:srgbClr val="FFFFFF"/>
                    </a:solidFill>
                  </a:rPr>
                  <a:t>Die passenden Untergruppen von </a:t>
                </a:r>
                <a14:m>
                  <m:oMath xmlns:m="http://schemas.openxmlformats.org/officeDocument/2006/math">
                    <m:sSup>
                      <m:sSupPr>
                        <m:ctrlPr>
                          <a:rPr lang="de-CH" sz="2000" i="1">
                            <a:solidFill>
                              <a:srgbClr val="FFFFFF"/>
                            </a:solidFill>
                            <a:latin typeface="Cambria Math" panose="02040503050406030204" pitchFamily="18" charset="0"/>
                          </a:rPr>
                        </m:ctrlPr>
                      </m:sSupPr>
                      <m:e>
                        <m:r>
                          <a:rPr lang="de-CH" sz="2000" i="1">
                            <a:solidFill>
                              <a:srgbClr val="FFFFFF"/>
                            </a:solidFill>
                            <a:latin typeface="Cambria Math" panose="02040503050406030204" pitchFamily="18" charset="0"/>
                          </a:rPr>
                          <m:t>ℂ</m:t>
                        </m:r>
                      </m:e>
                      <m:sup>
                        <m:r>
                          <a:rPr lang="de-CH" sz="2000" i="1">
                            <a:solidFill>
                              <a:srgbClr val="FFFFFF"/>
                            </a:solidFill>
                            <a:latin typeface="Cambria Math" panose="02040503050406030204" pitchFamily="18" charset="0"/>
                          </a:rPr>
                          <m:t>∗</m:t>
                        </m:r>
                      </m:sup>
                    </m:sSup>
                  </m:oMath>
                </a14:m>
                <a:r>
                  <a:rPr lang="de-CH" sz="2000" dirty="0">
                    <a:solidFill>
                      <a:srgbClr val="FFFFFF"/>
                    </a:solidFill>
                  </a:rPr>
                  <a:t> sind </a:t>
                </a:r>
                <a14:m>
                  <m:oMath xmlns:m="http://schemas.openxmlformats.org/officeDocument/2006/math">
                    <m:d>
                      <m:dPr>
                        <m:begChr m:val="⟨"/>
                        <m:endChr m:val="⟩"/>
                        <m:ctrlPr>
                          <a:rPr lang="de-CH" sz="2000" b="0" i="1" smtClean="0">
                            <a:solidFill>
                              <a:srgbClr val="FFFFFF"/>
                            </a:solidFill>
                            <a:latin typeface="Cambria Math" panose="02040503050406030204" pitchFamily="18" charset="0"/>
                          </a:rPr>
                        </m:ctrlPr>
                      </m:dPr>
                      <m:e>
                        <m:r>
                          <a:rPr lang="de-CH" sz="2000" b="0" i="1" smtClean="0">
                            <a:solidFill>
                              <a:srgbClr val="FFFFFF"/>
                            </a:solidFill>
                            <a:latin typeface="Cambria Math" panose="02040503050406030204" pitchFamily="18" charset="0"/>
                          </a:rPr>
                          <m:t>256</m:t>
                        </m:r>
                      </m:e>
                    </m:d>
                  </m:oMath>
                </a14:m>
                <a:r>
                  <a:rPr lang="de-CH" sz="2000" dirty="0">
                    <a:solidFill>
                      <a:srgbClr val="FFFFFF"/>
                    </a:solidFill>
                  </a:rPr>
                  <a:t>, respektive </a:t>
                </a:r>
                <a14:m>
                  <m:oMath xmlns:m="http://schemas.openxmlformats.org/officeDocument/2006/math">
                    <m:r>
                      <a:rPr lang="de-CH" sz="2000" i="1">
                        <a:solidFill>
                          <a:srgbClr val="FFFFFF"/>
                        </a:solidFill>
                        <a:latin typeface="Cambria Math" panose="02040503050406030204" pitchFamily="18" charset="0"/>
                      </a:rPr>
                      <m:t>⟨</m:t>
                    </m:r>
                    <m:r>
                      <a:rPr lang="de-CH" sz="2000" b="0" i="1" smtClean="0">
                        <a:solidFill>
                          <a:srgbClr val="FFFFFF"/>
                        </a:solidFill>
                        <a:latin typeface="Cambria Math" panose="02040503050406030204" pitchFamily="18" charset="0"/>
                      </a:rPr>
                      <m:t>𝛼</m:t>
                    </m:r>
                    <m:r>
                      <a:rPr lang="de-CH" sz="2000" b="0" i="1" smtClean="0">
                        <a:solidFill>
                          <a:srgbClr val="FFFFFF"/>
                        </a:solidFill>
                        <a:latin typeface="Cambria Math" panose="02040503050406030204" pitchFamily="18" charset="0"/>
                      </a:rPr>
                      <m:t>⟩</m:t>
                    </m:r>
                  </m:oMath>
                </a14:m>
                <a:r>
                  <a:rPr lang="de-CH" sz="2000" dirty="0">
                    <a:solidFill>
                      <a:srgbClr val="FFFFFF"/>
                    </a:solidFill>
                  </a:rPr>
                  <a:t>. </a:t>
                </a:r>
              </a:p>
              <a:p>
                <a:r>
                  <a:rPr lang="de-CH" sz="2000" dirty="0">
                    <a:solidFill>
                      <a:srgbClr val="FFFFFF"/>
                    </a:solidFill>
                  </a:rPr>
                  <a:t>Einschränkung auf einen Fundamentalbereich </a:t>
                </a:r>
                <a14:m>
                  <m:oMath xmlns:m="http://schemas.openxmlformats.org/officeDocument/2006/math">
                    <m:r>
                      <a:rPr lang="de-CH" sz="2000" b="0" i="1" smtClean="0">
                        <a:solidFill>
                          <a:srgbClr val="FFFFFF"/>
                        </a:solidFill>
                        <a:latin typeface="Cambria Math" panose="02040503050406030204" pitchFamily="18" charset="0"/>
                      </a:rPr>
                      <m:t>𝑆</m:t>
                    </m:r>
                  </m:oMath>
                </a14:m>
                <a:endParaRPr lang="de-CH" sz="2000" dirty="0">
                  <a:solidFill>
                    <a:srgbClr val="FFFFFF"/>
                  </a:solidFill>
                </a:endParaRPr>
              </a:p>
              <a:p>
                <a:r>
                  <a:rPr lang="de-CH" sz="2000" dirty="0">
                    <a:solidFill>
                      <a:srgbClr val="FFFFFF"/>
                    </a:solidFill>
                  </a:rPr>
                  <a:t>Verkleben der Ränder</a:t>
                </a:r>
              </a:p>
              <a:p>
                <a:r>
                  <a:rPr lang="de-CH" sz="2000" dirty="0">
                    <a:solidFill>
                      <a:srgbClr val="FFFFFF"/>
                    </a:solidFill>
                  </a:rPr>
                  <a:t>Der </a:t>
                </a:r>
                <a:r>
                  <a:rPr lang="de-CH" sz="2000" dirty="0" err="1">
                    <a:solidFill>
                      <a:srgbClr val="FFFFFF"/>
                    </a:solidFill>
                  </a:rPr>
                  <a:t>Quotientenraum</a:t>
                </a:r>
                <a:r>
                  <a:rPr lang="de-CH" sz="2000" dirty="0">
                    <a:solidFill>
                      <a:srgbClr val="FFFFFF"/>
                    </a:solidFill>
                  </a:rPr>
                  <a:t> ist topologisch gesehen ein Torus!</a:t>
                </a:r>
              </a:p>
              <a:p>
                <a:r>
                  <a:rPr lang="de-CH" sz="2000" dirty="0">
                    <a:solidFill>
                      <a:srgbClr val="FFFFFF"/>
                    </a:solidFill>
                  </a:rPr>
                  <a:t>Wir können so tun, als ob die beiden Bilder jeweils auf der Oberfläche eines Torus gezeichnet sind!</a:t>
                </a:r>
                <a:br>
                  <a:rPr lang="de-CH" sz="2000" dirty="0">
                    <a:solidFill>
                      <a:srgbClr val="FFFFFF"/>
                    </a:solidFill>
                  </a:rPr>
                </a:br>
                <a14:m>
                  <m:oMath xmlns:m="http://schemas.openxmlformats.org/officeDocument/2006/math">
                    <m:r>
                      <a:rPr lang="de-CH" sz="2000" b="0" i="1" smtClean="0">
                        <a:latin typeface="Cambria Math" panose="02040503050406030204" pitchFamily="18" charset="0"/>
                      </a:rPr>
                      <m:t>𝑓</m:t>
                    </m:r>
                    <m:r>
                      <a:rPr lang="de-CH" sz="2000" b="0" i="1" smtClean="0">
                        <a:latin typeface="Cambria Math" panose="02040503050406030204" pitchFamily="18" charset="0"/>
                      </a:rPr>
                      <m:t> : </m:t>
                    </m:r>
                    <m:f>
                      <m:fPr>
                        <m:type m:val="lin"/>
                        <m:ctrlPr>
                          <a:rPr lang="de-CH" sz="2000" i="1">
                            <a:solidFill>
                              <a:srgbClr val="FFFFFF"/>
                            </a:solidFill>
                            <a:latin typeface="Cambria Math" panose="02040503050406030204" pitchFamily="18" charset="0"/>
                          </a:rPr>
                        </m:ctrlPr>
                      </m:fPr>
                      <m:num>
                        <m:sSup>
                          <m:sSupPr>
                            <m:ctrlPr>
                              <a:rPr lang="de-CH" sz="2000" i="1">
                                <a:solidFill>
                                  <a:srgbClr val="FFFFFF"/>
                                </a:solidFill>
                                <a:latin typeface="Cambria Math" panose="02040503050406030204" pitchFamily="18" charset="0"/>
                              </a:rPr>
                            </m:ctrlPr>
                          </m:sSupPr>
                          <m:e>
                            <m:r>
                              <a:rPr lang="de-CH" sz="2000" i="1">
                                <a:solidFill>
                                  <a:srgbClr val="FFFFFF"/>
                                </a:solidFill>
                                <a:latin typeface="Cambria Math" panose="02040503050406030204" pitchFamily="18" charset="0"/>
                              </a:rPr>
                              <m:t>ℂ</m:t>
                            </m:r>
                          </m:e>
                          <m:sup>
                            <m:r>
                              <a:rPr lang="de-CH" sz="2000" b="0" i="1" smtClean="0">
                                <a:solidFill>
                                  <a:srgbClr val="FFFFFF"/>
                                </a:solidFill>
                                <a:latin typeface="Cambria Math" panose="02040503050406030204" pitchFamily="18" charset="0"/>
                              </a:rPr>
                              <m:t>∗</m:t>
                            </m:r>
                          </m:sup>
                        </m:sSup>
                      </m:num>
                      <m:den>
                        <m:r>
                          <a:rPr lang="de-CH" sz="2000" b="0" i="1" smtClean="0">
                            <a:solidFill>
                              <a:srgbClr val="FFFFFF"/>
                            </a:solidFill>
                            <a:latin typeface="Cambria Math" panose="02040503050406030204" pitchFamily="18" charset="0"/>
                          </a:rPr>
                          <m:t>⟨256⟩</m:t>
                        </m:r>
                      </m:den>
                    </m:f>
                    <m:r>
                      <a:rPr lang="de-CH" sz="2000" b="0" i="1" smtClean="0">
                        <a:solidFill>
                          <a:srgbClr val="FFFFFF"/>
                        </a:solidFill>
                        <a:latin typeface="Cambria Math" panose="02040503050406030204" pitchFamily="18" charset="0"/>
                      </a:rPr>
                      <m:t>→[0,1]</m:t>
                    </m:r>
                  </m:oMath>
                </a14:m>
                <a:br>
                  <a:rPr lang="de-CH" sz="2000" dirty="0">
                    <a:solidFill>
                      <a:srgbClr val="FFFFFF"/>
                    </a:solidFill>
                  </a:rPr>
                </a:br>
                <a14:m>
                  <m:oMath xmlns:m="http://schemas.openxmlformats.org/officeDocument/2006/math">
                    <m:acc>
                      <m:accPr>
                        <m:chr m:val="̃"/>
                        <m:ctrlPr>
                          <a:rPr lang="de-CH" sz="2000" i="1">
                            <a:latin typeface="Cambria Math" panose="02040503050406030204" pitchFamily="18" charset="0"/>
                          </a:rPr>
                        </m:ctrlPr>
                      </m:accPr>
                      <m:e>
                        <m:r>
                          <a:rPr lang="de-CH" sz="2000" i="1">
                            <a:latin typeface="Cambria Math" panose="02040503050406030204" pitchFamily="18" charset="0"/>
                          </a:rPr>
                          <m:t>𝑓</m:t>
                        </m:r>
                      </m:e>
                    </m:acc>
                    <m:r>
                      <a:rPr lang="de-CH" sz="2000" b="0" i="1" smtClean="0">
                        <a:latin typeface="Cambria Math" panose="02040503050406030204" pitchFamily="18" charset="0"/>
                      </a:rPr>
                      <m:t> :</m:t>
                    </m:r>
                    <m:f>
                      <m:fPr>
                        <m:type m:val="lin"/>
                        <m:ctrlPr>
                          <a:rPr lang="de-CH" sz="2000" i="1">
                            <a:solidFill>
                              <a:srgbClr val="FFFFFF"/>
                            </a:solidFill>
                            <a:latin typeface="Cambria Math" panose="02040503050406030204" pitchFamily="18" charset="0"/>
                          </a:rPr>
                        </m:ctrlPr>
                      </m:fPr>
                      <m:num>
                        <m:sSup>
                          <m:sSupPr>
                            <m:ctrlPr>
                              <a:rPr lang="de-CH" sz="2000" i="1">
                                <a:solidFill>
                                  <a:srgbClr val="FFFFFF"/>
                                </a:solidFill>
                                <a:latin typeface="Cambria Math" panose="02040503050406030204" pitchFamily="18" charset="0"/>
                              </a:rPr>
                            </m:ctrlPr>
                          </m:sSupPr>
                          <m:e>
                            <m:r>
                              <a:rPr lang="de-CH" sz="2000" i="1">
                                <a:solidFill>
                                  <a:srgbClr val="FFFFFF"/>
                                </a:solidFill>
                                <a:latin typeface="Cambria Math" panose="02040503050406030204" pitchFamily="18" charset="0"/>
                              </a:rPr>
                              <m:t>ℂ</m:t>
                            </m:r>
                          </m:e>
                          <m:sup>
                            <m:r>
                              <a:rPr lang="de-CH" sz="2000" b="0" i="1" smtClean="0">
                                <a:solidFill>
                                  <a:srgbClr val="FFFFFF"/>
                                </a:solidFill>
                                <a:latin typeface="Cambria Math" panose="02040503050406030204" pitchFamily="18" charset="0"/>
                              </a:rPr>
                              <m:t>∗</m:t>
                            </m:r>
                          </m:sup>
                        </m:sSup>
                      </m:num>
                      <m:den>
                        <m:r>
                          <a:rPr lang="de-CH" sz="2000" b="0" i="1" smtClean="0">
                            <a:solidFill>
                              <a:srgbClr val="FFFFFF"/>
                            </a:solidFill>
                            <a:latin typeface="Cambria Math" panose="02040503050406030204" pitchFamily="18" charset="0"/>
                          </a:rPr>
                          <m:t>⟨</m:t>
                        </m:r>
                        <m:r>
                          <a:rPr lang="de-CH" sz="2000" b="0" i="1" smtClean="0">
                            <a:solidFill>
                              <a:srgbClr val="FFFFFF"/>
                            </a:solidFill>
                            <a:latin typeface="Cambria Math" panose="02040503050406030204" pitchFamily="18" charset="0"/>
                          </a:rPr>
                          <m:t>𝛼</m:t>
                        </m:r>
                        <m:r>
                          <a:rPr lang="de-CH" sz="2000" b="0" i="1" smtClean="0">
                            <a:solidFill>
                              <a:srgbClr val="FFFFFF"/>
                            </a:solidFill>
                            <a:latin typeface="Cambria Math" panose="02040503050406030204" pitchFamily="18" charset="0"/>
                          </a:rPr>
                          <m:t>⟩</m:t>
                        </m:r>
                      </m:den>
                    </m:f>
                    <m:r>
                      <a:rPr lang="de-CH" sz="2000" i="1">
                        <a:solidFill>
                          <a:srgbClr val="FFFFFF"/>
                        </a:solidFill>
                        <a:latin typeface="Cambria Math" panose="02040503050406030204" pitchFamily="18" charset="0"/>
                      </a:rPr>
                      <m:t>→[0,1]</m:t>
                    </m:r>
                  </m:oMath>
                </a14:m>
                <a:br>
                  <a:rPr lang="de-CH" sz="2000" dirty="0">
                    <a:solidFill>
                      <a:srgbClr val="FFFFFF"/>
                    </a:solidFill>
                  </a:rPr>
                </a:br>
                <a:endParaRPr lang="de-CH" sz="2000" dirty="0">
                  <a:solidFill>
                    <a:srgbClr val="FFFFFF"/>
                  </a:solidFill>
                </a:endParaRPr>
              </a:p>
              <a:p>
                <a:endParaRPr lang="de-CH" sz="2000" dirty="0">
                  <a:solidFill>
                    <a:srgbClr val="FFFFFF"/>
                  </a:solidFill>
                </a:endParaRPr>
              </a:p>
            </p:txBody>
          </p:sp>
        </mc:Choice>
        <mc:Fallback xmlns="">
          <p:sp>
            <p:nvSpPr>
              <p:cNvPr id="5" name="Inhaltsplatzhalter 2">
                <a:extLst>
                  <a:ext uri="{FF2B5EF4-FFF2-40B4-BE49-F238E27FC236}">
                    <a16:creationId xmlns:a16="http://schemas.microsoft.com/office/drawing/2014/main" id="{8843A8D6-1AA5-7FAE-2497-22D4CFD57653}"/>
                  </a:ext>
                </a:extLst>
              </p:cNvPr>
              <p:cNvSpPr txBox="1">
                <a:spLocks noGrp="1" noRot="1" noChangeAspect="1" noMove="1" noResize="1" noEditPoints="1" noAdjustHandles="1" noChangeArrowheads="1" noChangeShapeType="1" noTextEdit="1"/>
              </p:cNvSpPr>
              <p:nvPr>
                <p:ph idx="1"/>
              </p:nvPr>
            </p:nvSpPr>
            <p:spPr>
              <a:xfrm>
                <a:off x="583660" y="1463040"/>
                <a:ext cx="3824947" cy="4509743"/>
              </a:xfrm>
              <a:prstGeom prst="rect">
                <a:avLst/>
              </a:prstGeom>
              <a:blipFill>
                <a:blip r:embed="rId4"/>
                <a:stretch>
                  <a:fillRect l="-1276" t="-1757" r="-1435" b="-14054"/>
                </a:stretch>
              </a:blipFill>
            </p:spPr>
            <p:txBody>
              <a:bodyPr/>
              <a:lstStyle/>
              <a:p>
                <a:r>
                  <a:rPr lang="de-CH">
                    <a:noFill/>
                  </a:rPr>
                  <a:t> </a:t>
                </a:r>
              </a:p>
            </p:txBody>
          </p:sp>
        </mc:Fallback>
      </mc:AlternateContent>
      <p:pic>
        <p:nvPicPr>
          <p:cNvPr id="4" name="Grafik 3">
            <a:extLst>
              <a:ext uri="{FF2B5EF4-FFF2-40B4-BE49-F238E27FC236}">
                <a16:creationId xmlns:a16="http://schemas.microsoft.com/office/drawing/2014/main" id="{5C586DF9-2CD5-916D-66F2-0E87C0B0D0D2}"/>
              </a:ext>
            </a:extLst>
          </p:cNvPr>
          <p:cNvPicPr>
            <a:picLocks noChangeAspect="1"/>
          </p:cNvPicPr>
          <p:nvPr/>
        </p:nvPicPr>
        <p:blipFill>
          <a:blip r:embed="rId5"/>
          <a:stretch>
            <a:fillRect/>
          </a:stretch>
        </p:blipFill>
        <p:spPr>
          <a:xfrm>
            <a:off x="8644117" y="300209"/>
            <a:ext cx="2879366" cy="2820302"/>
          </a:xfrm>
          <a:prstGeom prst="rect">
            <a:avLst/>
          </a:prstGeom>
        </p:spPr>
      </p:pic>
      <p:pic>
        <p:nvPicPr>
          <p:cNvPr id="7" name="Grafik 6">
            <a:extLst>
              <a:ext uri="{FF2B5EF4-FFF2-40B4-BE49-F238E27FC236}">
                <a16:creationId xmlns:a16="http://schemas.microsoft.com/office/drawing/2014/main" id="{C8A4EB10-C6CB-F0C1-83DB-4BB93635302E}"/>
              </a:ext>
            </a:extLst>
          </p:cNvPr>
          <p:cNvPicPr>
            <a:picLocks noChangeAspect="1"/>
          </p:cNvPicPr>
          <p:nvPr/>
        </p:nvPicPr>
        <p:blipFill>
          <a:blip r:embed="rId6"/>
          <a:srcRect b="2455"/>
          <a:stretch>
            <a:fillRect/>
          </a:stretch>
        </p:blipFill>
        <p:spPr>
          <a:xfrm>
            <a:off x="5248230" y="300208"/>
            <a:ext cx="2915709" cy="2820302"/>
          </a:xfrm>
          <a:prstGeom prst="rect">
            <a:avLst/>
          </a:prstGeom>
        </p:spPr>
      </p:pic>
      <p:pic>
        <p:nvPicPr>
          <p:cNvPr id="16" name="Escher_Donut">
            <a:hlinkClick r:id="" action="ppaction://media"/>
            <a:extLst>
              <a:ext uri="{FF2B5EF4-FFF2-40B4-BE49-F238E27FC236}">
                <a16:creationId xmlns:a16="http://schemas.microsoft.com/office/drawing/2014/main" id="{31D18DAD-E27E-8B56-FF58-A03C9112DE13}"/>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706084" y="3556893"/>
            <a:ext cx="3815229" cy="2864722"/>
          </a:xfrm>
          <a:prstGeom prst="rect">
            <a:avLst/>
          </a:prstGeom>
        </p:spPr>
      </p:pic>
      <mc:AlternateContent xmlns:mc="http://schemas.openxmlformats.org/markup-compatibility/2006" xmlns:a14="http://schemas.microsoft.com/office/drawing/2010/main">
        <mc:Choice Requires="a14">
          <p:sp>
            <p:nvSpPr>
              <p:cNvPr id="18" name="Textfeld 17">
                <a:extLst>
                  <a:ext uri="{FF2B5EF4-FFF2-40B4-BE49-F238E27FC236}">
                    <a16:creationId xmlns:a16="http://schemas.microsoft.com/office/drawing/2014/main" id="{A692158B-762D-28E0-3781-6FDD1ACA05C1}"/>
                  </a:ext>
                </a:extLst>
              </p:cNvPr>
              <p:cNvSpPr txBox="1"/>
              <p:nvPr/>
            </p:nvSpPr>
            <p:spPr>
              <a:xfrm>
                <a:off x="5248229" y="3138646"/>
                <a:ext cx="2915709" cy="400110"/>
              </a:xfrm>
              <a:prstGeom prst="rect">
                <a:avLst/>
              </a:prstGeom>
              <a:noFill/>
            </p:spPr>
            <p:txBody>
              <a:bodyPr wrap="square">
                <a:spAutoFit/>
              </a:bodyPr>
              <a:lstStyle/>
              <a:p>
                <a:pPr/>
                <a14:m>
                  <m:oMathPara xmlns:m="http://schemas.openxmlformats.org/officeDocument/2006/math">
                    <m:oMath>
                      <m:f>
                        <m:fPr>
                          <m:type m:val="lin"/>
                          <m:ctrlPr>
                            <a:rPr lang="de-CH" sz="2000" i="1">
                              <a:solidFill>
                                <a:schemeClr val="bg1"/>
                              </a:solidFill>
                              <a:latin typeface="Cambria Math" panose="02040503050406030204" pitchFamily="18" charset="0"/>
                            </a:rPr>
                          </m:ctrlPr>
                        </m:fPr>
                        <m:num>
                          <m:sSup>
                            <m:sSupPr>
                              <m:ctrlPr>
                                <a:rPr lang="de-CH" sz="2000" i="1">
                                  <a:solidFill>
                                    <a:schemeClr val="bg1"/>
                                  </a:solidFill>
                                  <a:latin typeface="Cambria Math" panose="02040503050406030204" pitchFamily="18" charset="0"/>
                                </a:rPr>
                              </m:ctrlPr>
                            </m:sSupPr>
                            <m:e>
                              <m:r>
                                <a:rPr lang="de-CH" sz="2000" i="1">
                                  <a:solidFill>
                                    <a:schemeClr val="bg1"/>
                                  </a:solidFill>
                                  <a:latin typeface="Cambria Math" panose="02040503050406030204" pitchFamily="18" charset="0"/>
                                </a:rPr>
                                <m:t>ℂ</m:t>
                              </m:r>
                            </m:e>
                            <m:sup>
                              <m:r>
                                <a:rPr lang="de-CH" sz="2000" b="0" i="1" smtClean="0">
                                  <a:solidFill>
                                    <a:schemeClr val="bg1"/>
                                  </a:solidFill>
                                  <a:latin typeface="Cambria Math" panose="02040503050406030204" pitchFamily="18" charset="0"/>
                                </a:rPr>
                                <m:t>∗</m:t>
                              </m:r>
                            </m:sup>
                          </m:sSup>
                        </m:num>
                        <m:den>
                          <m:d>
                            <m:dPr>
                              <m:begChr m:val="⟨"/>
                              <m:endChr m:val="⟩"/>
                              <m:ctrlPr>
                                <a:rPr lang="de-CH" sz="2000" b="0" i="1" smtClean="0">
                                  <a:solidFill>
                                    <a:schemeClr val="bg1"/>
                                  </a:solidFill>
                                  <a:latin typeface="Cambria Math" panose="02040503050406030204" pitchFamily="18" charset="0"/>
                                </a:rPr>
                              </m:ctrlPr>
                            </m:dPr>
                            <m:e>
                              <m:r>
                                <a:rPr lang="de-CH" sz="2000" b="0" i="1" smtClean="0">
                                  <a:solidFill>
                                    <a:schemeClr val="bg1"/>
                                  </a:solidFill>
                                  <a:latin typeface="Cambria Math" panose="02040503050406030204" pitchFamily="18" charset="0"/>
                                </a:rPr>
                                <m:t>256</m:t>
                              </m:r>
                            </m:e>
                          </m:d>
                          <m:r>
                            <a:rPr lang="de-CH" sz="2000" b="0" i="1" smtClean="0">
                              <a:solidFill>
                                <a:schemeClr val="bg1"/>
                              </a:solidFill>
                              <a:latin typeface="Cambria Math" panose="02040503050406030204" pitchFamily="18" charset="0"/>
                            </a:rPr>
                            <m:t> </m:t>
                          </m:r>
                          <m:r>
                            <a:rPr lang="de-CH" sz="2000" i="1">
                              <a:solidFill>
                                <a:schemeClr val="bg1"/>
                              </a:solidFill>
                              <a:latin typeface="Cambria Math" panose="02040503050406030204" pitchFamily="18" charset="0"/>
                              <a:ea typeface="Cambria Math" panose="02040503050406030204" pitchFamily="18" charset="0"/>
                            </a:rPr>
                            <m:t>≅</m:t>
                          </m:r>
                          <m:sSup>
                            <m:sSupPr>
                              <m:ctrlPr>
                                <a:rPr lang="de-CH" sz="2000" b="0" i="1" smtClean="0">
                                  <a:solidFill>
                                    <a:schemeClr val="bg1"/>
                                  </a:solidFill>
                                  <a:latin typeface="Cambria Math" panose="02040503050406030204" pitchFamily="18" charset="0"/>
                                  <a:ea typeface="Cambria Math" panose="02040503050406030204" pitchFamily="18" charset="0"/>
                                </a:rPr>
                              </m:ctrlPr>
                            </m:sSupPr>
                            <m:e>
                              <m:r>
                                <a:rPr lang="de-CH" sz="2000" b="0" i="1" smtClean="0">
                                  <a:solidFill>
                                    <a:schemeClr val="bg1"/>
                                  </a:solidFill>
                                  <a:latin typeface="Cambria Math" panose="02040503050406030204" pitchFamily="18" charset="0"/>
                                  <a:ea typeface="Cambria Math" panose="02040503050406030204" pitchFamily="18" charset="0"/>
                                </a:rPr>
                                <m:t>𝕋</m:t>
                              </m:r>
                            </m:e>
                            <m:sup>
                              <m:r>
                                <a:rPr lang="de-CH" sz="2000" b="0" i="1" smtClean="0">
                                  <a:solidFill>
                                    <a:schemeClr val="bg1"/>
                                  </a:solidFill>
                                  <a:latin typeface="Cambria Math" panose="02040503050406030204" pitchFamily="18" charset="0"/>
                                  <a:ea typeface="Cambria Math" panose="02040503050406030204" pitchFamily="18" charset="0"/>
                                </a:rPr>
                                <m:t>2</m:t>
                              </m:r>
                            </m:sup>
                          </m:sSup>
                        </m:den>
                      </m:f>
                    </m:oMath>
                  </m:oMathPara>
                </a14:m>
                <a:endParaRPr lang="de-CH" dirty="0"/>
              </a:p>
            </p:txBody>
          </p:sp>
        </mc:Choice>
        <mc:Fallback xmlns="">
          <p:sp>
            <p:nvSpPr>
              <p:cNvPr id="18" name="Textfeld 17">
                <a:extLst>
                  <a:ext uri="{FF2B5EF4-FFF2-40B4-BE49-F238E27FC236}">
                    <a16:creationId xmlns:a16="http://schemas.microsoft.com/office/drawing/2014/main" id="{A692158B-762D-28E0-3781-6FDD1ACA05C1}"/>
                  </a:ext>
                </a:extLst>
              </p:cNvPr>
              <p:cNvSpPr txBox="1">
                <a:spLocks noRot="1" noChangeAspect="1" noMove="1" noResize="1" noEditPoints="1" noAdjustHandles="1" noChangeArrowheads="1" noChangeShapeType="1" noTextEdit="1"/>
              </p:cNvSpPr>
              <p:nvPr/>
            </p:nvSpPr>
            <p:spPr>
              <a:xfrm>
                <a:off x="5248229" y="3138646"/>
                <a:ext cx="2915709" cy="400110"/>
              </a:xfrm>
              <a:prstGeom prst="rect">
                <a:avLst/>
              </a:prstGeom>
              <a:blipFill>
                <a:blip r:embed="rId8"/>
                <a:stretch>
                  <a:fillRect t="-116667" b="-177273"/>
                </a:stretch>
              </a:blipFill>
            </p:spPr>
            <p:txBody>
              <a:bodyPr/>
              <a:lstStyle/>
              <a:p>
                <a:r>
                  <a:rPr lang="de-CH">
                    <a:noFill/>
                  </a:rPr>
                  <a:t> </a:t>
                </a:r>
              </a:p>
            </p:txBody>
          </p:sp>
        </mc:Fallback>
      </mc:AlternateContent>
      <mc:AlternateContent xmlns:mc="http://schemas.openxmlformats.org/markup-compatibility/2006" xmlns:a14="http://schemas.microsoft.com/office/drawing/2010/main">
        <mc:Choice Requires="a14">
          <p:sp>
            <p:nvSpPr>
              <p:cNvPr id="20" name="Textfeld 19">
                <a:extLst>
                  <a:ext uri="{FF2B5EF4-FFF2-40B4-BE49-F238E27FC236}">
                    <a16:creationId xmlns:a16="http://schemas.microsoft.com/office/drawing/2014/main" id="{57B131BC-6B55-0BD3-5F50-037ACF473F87}"/>
                  </a:ext>
                </a:extLst>
              </p:cNvPr>
              <p:cNvSpPr txBox="1"/>
              <p:nvPr/>
            </p:nvSpPr>
            <p:spPr>
              <a:xfrm>
                <a:off x="8692631" y="3136577"/>
                <a:ext cx="2915709" cy="400110"/>
              </a:xfrm>
              <a:prstGeom prst="rect">
                <a:avLst/>
              </a:prstGeom>
              <a:noFill/>
            </p:spPr>
            <p:txBody>
              <a:bodyPr wrap="square">
                <a:spAutoFit/>
              </a:bodyPr>
              <a:lstStyle/>
              <a:p>
                <a:pPr/>
                <a14:m>
                  <m:oMathPara xmlns:m="http://schemas.openxmlformats.org/officeDocument/2006/math">
                    <m:oMath>
                      <m:f>
                        <m:fPr>
                          <m:type m:val="lin"/>
                          <m:ctrlPr>
                            <a:rPr lang="de-CH" sz="2000" i="1">
                              <a:solidFill>
                                <a:schemeClr val="bg1"/>
                              </a:solidFill>
                              <a:latin typeface="Cambria Math" panose="02040503050406030204" pitchFamily="18" charset="0"/>
                            </a:rPr>
                          </m:ctrlPr>
                        </m:fPr>
                        <m:num>
                          <m:sSup>
                            <m:sSupPr>
                              <m:ctrlPr>
                                <a:rPr lang="de-CH" sz="2000" i="1">
                                  <a:solidFill>
                                    <a:schemeClr val="bg1"/>
                                  </a:solidFill>
                                  <a:latin typeface="Cambria Math" panose="02040503050406030204" pitchFamily="18" charset="0"/>
                                </a:rPr>
                              </m:ctrlPr>
                            </m:sSupPr>
                            <m:e>
                              <m:r>
                                <a:rPr lang="de-CH" sz="2000" i="1">
                                  <a:solidFill>
                                    <a:schemeClr val="bg1"/>
                                  </a:solidFill>
                                  <a:latin typeface="Cambria Math" panose="02040503050406030204" pitchFamily="18" charset="0"/>
                                </a:rPr>
                                <m:t>ℂ</m:t>
                              </m:r>
                            </m:e>
                            <m:sup>
                              <m:r>
                                <a:rPr lang="de-CH" sz="2000" b="0" i="1" smtClean="0">
                                  <a:solidFill>
                                    <a:schemeClr val="bg1"/>
                                  </a:solidFill>
                                  <a:latin typeface="Cambria Math" panose="02040503050406030204" pitchFamily="18" charset="0"/>
                                </a:rPr>
                                <m:t>∗</m:t>
                              </m:r>
                            </m:sup>
                          </m:sSup>
                        </m:num>
                        <m:den>
                          <m:r>
                            <a:rPr lang="de-CH" sz="2000" b="0" i="1" smtClean="0">
                              <a:solidFill>
                                <a:schemeClr val="bg1"/>
                              </a:solidFill>
                              <a:latin typeface="Cambria Math" panose="02040503050406030204" pitchFamily="18" charset="0"/>
                            </a:rPr>
                            <m:t>⟨</m:t>
                          </m:r>
                          <m:r>
                            <a:rPr lang="de-CH" sz="2000" b="0" i="1" smtClean="0">
                              <a:solidFill>
                                <a:schemeClr val="bg1"/>
                              </a:solidFill>
                              <a:latin typeface="Cambria Math" panose="02040503050406030204" pitchFamily="18" charset="0"/>
                            </a:rPr>
                            <m:t>𝛼</m:t>
                          </m:r>
                          <m:r>
                            <a:rPr lang="de-CH" sz="2000" b="0" i="1" smtClean="0">
                              <a:solidFill>
                                <a:schemeClr val="bg1"/>
                              </a:solidFill>
                              <a:latin typeface="Cambria Math" panose="02040503050406030204" pitchFamily="18" charset="0"/>
                            </a:rPr>
                            <m:t>⟩ ≅</m:t>
                          </m:r>
                          <m:sSup>
                            <m:sSupPr>
                              <m:ctrlPr>
                                <a:rPr lang="de-CH" sz="2000" b="0" i="1" smtClean="0">
                                  <a:solidFill>
                                    <a:schemeClr val="bg1"/>
                                  </a:solidFill>
                                  <a:latin typeface="Cambria Math" panose="02040503050406030204" pitchFamily="18" charset="0"/>
                                  <a:ea typeface="Cambria Math" panose="02040503050406030204" pitchFamily="18" charset="0"/>
                                </a:rPr>
                              </m:ctrlPr>
                            </m:sSupPr>
                            <m:e>
                              <m:r>
                                <a:rPr lang="de-CH" sz="2000" b="0" i="1" smtClean="0">
                                  <a:solidFill>
                                    <a:schemeClr val="bg1"/>
                                  </a:solidFill>
                                  <a:latin typeface="Cambria Math" panose="02040503050406030204" pitchFamily="18" charset="0"/>
                                  <a:ea typeface="Cambria Math" panose="02040503050406030204" pitchFamily="18" charset="0"/>
                                </a:rPr>
                                <m:t>𝕋</m:t>
                              </m:r>
                            </m:e>
                            <m:sup>
                              <m:r>
                                <a:rPr lang="de-CH" sz="2000" b="0" i="1" smtClean="0">
                                  <a:solidFill>
                                    <a:schemeClr val="bg1"/>
                                  </a:solidFill>
                                  <a:latin typeface="Cambria Math" panose="02040503050406030204" pitchFamily="18" charset="0"/>
                                  <a:ea typeface="Cambria Math" panose="02040503050406030204" pitchFamily="18" charset="0"/>
                                </a:rPr>
                                <m:t>2</m:t>
                              </m:r>
                            </m:sup>
                          </m:sSup>
                        </m:den>
                      </m:f>
                    </m:oMath>
                  </m:oMathPara>
                </a14:m>
                <a:endParaRPr lang="de-CH" dirty="0"/>
              </a:p>
            </p:txBody>
          </p:sp>
        </mc:Choice>
        <mc:Fallback xmlns="">
          <p:sp>
            <p:nvSpPr>
              <p:cNvPr id="20" name="Textfeld 19">
                <a:extLst>
                  <a:ext uri="{FF2B5EF4-FFF2-40B4-BE49-F238E27FC236}">
                    <a16:creationId xmlns:a16="http://schemas.microsoft.com/office/drawing/2014/main" id="{57B131BC-6B55-0BD3-5F50-037ACF473F87}"/>
                  </a:ext>
                </a:extLst>
              </p:cNvPr>
              <p:cNvSpPr txBox="1">
                <a:spLocks noRot="1" noChangeAspect="1" noMove="1" noResize="1" noEditPoints="1" noAdjustHandles="1" noChangeArrowheads="1" noChangeShapeType="1" noTextEdit="1"/>
              </p:cNvSpPr>
              <p:nvPr/>
            </p:nvSpPr>
            <p:spPr>
              <a:xfrm>
                <a:off x="8692631" y="3136577"/>
                <a:ext cx="2915709" cy="400110"/>
              </a:xfrm>
              <a:prstGeom prst="rect">
                <a:avLst/>
              </a:prstGeom>
              <a:blipFill>
                <a:blip r:embed="rId9"/>
                <a:stretch>
                  <a:fillRect t="-118462" b="-181538"/>
                </a:stretch>
              </a:blipFill>
            </p:spPr>
            <p:txBody>
              <a:bodyPr/>
              <a:lstStyle/>
              <a:p>
                <a:r>
                  <a:rPr lang="de-CH">
                    <a:noFill/>
                  </a:rPr>
                  <a:t> </a:t>
                </a:r>
              </a:p>
            </p:txBody>
          </p:sp>
        </mc:Fallback>
      </mc:AlternateContent>
    </p:spTree>
    <p:extLst>
      <p:ext uri="{BB962C8B-B14F-4D97-AF65-F5344CB8AC3E}">
        <p14:creationId xmlns:p14="http://schemas.microsoft.com/office/powerpoint/2010/main" val="173991304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6613" fill="hold"/>
                                        <p:tgtEl>
                                          <p:spTgt spid="16"/>
                                        </p:tgtEl>
                                      </p:cBhvr>
                                    </p:cmd>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43" fill="hold" display="0">
                  <p:stCondLst>
                    <p:cond delay="indefinite"/>
                  </p:stCondLst>
                </p:cTn>
                <p:tgtEl>
                  <p:spTgt spid="16"/>
                </p:tgtEl>
              </p:cMediaNode>
            </p:video>
          </p:childTnLst>
        </p:cTn>
      </p:par>
    </p:tnLst>
    <p:bldLst>
      <p:bldP spid="18"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212ABA78-688F-56E8-82C8-4F6C73E2ECEE}"/>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5252C2A8-7C57-013C-D531-86E68BF041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891B8B1D-C5AB-4B9D-C520-81224D5D5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9F9E2F5B-FCED-A998-C327-5993402BCB26}"/>
              </a:ext>
            </a:extLst>
          </p:cNvPr>
          <p:cNvSpPr>
            <a:spLocks noGrp="1"/>
          </p:cNvSpPr>
          <p:nvPr>
            <p:ph type="title"/>
          </p:nvPr>
        </p:nvSpPr>
        <p:spPr>
          <a:xfrm>
            <a:off x="544749" y="637523"/>
            <a:ext cx="4212077" cy="937277"/>
          </a:xfrm>
        </p:spPr>
        <p:txBody>
          <a:bodyPr anchor="b">
            <a:noAutofit/>
          </a:bodyPr>
          <a:lstStyle/>
          <a:p>
            <a:r>
              <a:rPr lang="de-CH" sz="3200" dirty="0">
                <a:solidFill>
                  <a:srgbClr val="FFFFFF"/>
                </a:solidFill>
              </a:rPr>
              <a:t>Eine zweite Konstruktion  des Torus</a:t>
            </a:r>
          </a:p>
        </p:txBody>
      </p:sp>
      <mc:AlternateContent xmlns:mc="http://schemas.openxmlformats.org/markup-compatibility/2006" xmlns:a14="http://schemas.microsoft.com/office/drawing/2010/main">
        <mc:Choice Requires="a14">
          <p:sp>
            <p:nvSpPr>
              <p:cNvPr id="5" name="Inhaltsplatzhalter 2">
                <a:extLst>
                  <a:ext uri="{FF2B5EF4-FFF2-40B4-BE49-F238E27FC236}">
                    <a16:creationId xmlns:a16="http://schemas.microsoft.com/office/drawing/2014/main" id="{A51F8602-FA30-9146-B92D-E3A37E163978}"/>
                  </a:ext>
                </a:extLst>
              </p:cNvPr>
              <p:cNvSpPr txBox="1">
                <a:spLocks noGrp="1"/>
              </p:cNvSpPr>
              <p:nvPr>
                <p:ph idx="1"/>
              </p:nvPr>
            </p:nvSpPr>
            <p:spPr>
              <a:xfrm>
                <a:off x="544749" y="2100363"/>
                <a:ext cx="3906601" cy="398915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CH" sz="2000" dirty="0">
                    <a:solidFill>
                      <a:srgbClr val="FFFFFF"/>
                    </a:solidFill>
                  </a:rPr>
                  <a:t>Statt mittels Multiplikation lässt sich </a:t>
                </a:r>
                <a14:m>
                  <m:oMath xmlns:m="http://schemas.openxmlformats.org/officeDocument/2006/math">
                    <m:sSup>
                      <m:sSupPr>
                        <m:ctrlPr>
                          <a:rPr lang="de-CH" sz="2000" i="1" smtClean="0">
                            <a:solidFill>
                              <a:schemeClr val="tx1"/>
                            </a:solidFill>
                            <a:latin typeface="Cambria Math" panose="02040503050406030204" pitchFamily="18" charset="0"/>
                            <a:ea typeface="Cambria Math" panose="02040503050406030204" pitchFamily="18" charset="0"/>
                          </a:rPr>
                        </m:ctrlPr>
                      </m:sSupPr>
                      <m:e>
                        <m:r>
                          <a:rPr lang="de-CH" sz="2000" i="1" smtClean="0">
                            <a:solidFill>
                              <a:schemeClr val="tx1"/>
                            </a:solidFill>
                            <a:latin typeface="Cambria Math" panose="02040503050406030204" pitchFamily="18" charset="0"/>
                            <a:ea typeface="Cambria Math" panose="02040503050406030204" pitchFamily="18" charset="0"/>
                          </a:rPr>
                          <m:t>𝕋</m:t>
                        </m:r>
                      </m:e>
                      <m:sup>
                        <m:r>
                          <a:rPr lang="de-CH" sz="2000" b="0" i="1" smtClean="0">
                            <a:solidFill>
                              <a:schemeClr val="tx1"/>
                            </a:solidFill>
                            <a:latin typeface="Cambria Math" panose="02040503050406030204" pitchFamily="18" charset="0"/>
                            <a:ea typeface="Cambria Math" panose="02040503050406030204" pitchFamily="18" charset="0"/>
                          </a:rPr>
                          <m:t>2</m:t>
                        </m:r>
                      </m:sup>
                    </m:sSup>
                    <m:r>
                      <a:rPr lang="de-CH" sz="2000" i="1">
                        <a:solidFill>
                          <a:schemeClr val="bg1"/>
                        </a:solidFill>
                        <a:latin typeface="Cambria Math" panose="02040503050406030204" pitchFamily="18" charset="0"/>
                        <a:ea typeface="Cambria Math" panose="02040503050406030204" pitchFamily="18" charset="0"/>
                      </a:rPr>
                      <m:t> </m:t>
                    </m:r>
                  </m:oMath>
                </a14:m>
                <a:r>
                  <a:rPr lang="de-CH" sz="2000" dirty="0">
                    <a:solidFill>
                      <a:srgbClr val="FFFFFF"/>
                    </a:solidFill>
                  </a:rPr>
                  <a:t>auch mittels Addition definieren.</a:t>
                </a:r>
              </a:p>
              <a:p>
                <a:r>
                  <a:rPr lang="de-CH" sz="2000" dirty="0">
                    <a:solidFill>
                      <a:srgbClr val="FFFFFF"/>
                    </a:solidFill>
                  </a:rPr>
                  <a:t>Gitter </a:t>
                </a:r>
                <a14:m>
                  <m:oMath xmlns:m="http://schemas.openxmlformats.org/officeDocument/2006/math">
                    <m:r>
                      <m:rPr>
                        <m:sty m:val="p"/>
                      </m:rPr>
                      <a:rPr lang="de-CH" sz="2000" b="0" i="0" smtClean="0">
                        <a:solidFill>
                          <a:srgbClr val="FFFFFF"/>
                        </a:solidFill>
                        <a:latin typeface="Cambria Math" panose="02040503050406030204" pitchFamily="18" charset="0"/>
                      </a:rPr>
                      <m:t>Λ</m:t>
                    </m:r>
                  </m:oMath>
                </a14:m>
                <a:r>
                  <a:rPr lang="de-CH" sz="2000" dirty="0">
                    <a:solidFill>
                      <a:srgbClr val="FFFFFF"/>
                    </a:solidFill>
                  </a:rPr>
                  <a:t>, erzeugt durch zwei komplexe Zahlen und Addition: </a:t>
                </a:r>
                <a14:m>
                  <m:oMath xmlns:m="http://schemas.openxmlformats.org/officeDocument/2006/math">
                    <m:r>
                      <m:rPr>
                        <m:sty m:val="p"/>
                      </m:rPr>
                      <a:rPr lang="de-CH" sz="2000">
                        <a:solidFill>
                          <a:srgbClr val="FFFFFF"/>
                        </a:solidFill>
                        <a:latin typeface="Cambria Math" panose="02040503050406030204" pitchFamily="18" charset="0"/>
                      </a:rPr>
                      <m:t>Λ</m:t>
                    </m:r>
                    <m:r>
                      <a:rPr lang="de-CH" sz="2000" b="0" i="0" smtClean="0">
                        <a:solidFill>
                          <a:srgbClr val="FFFFFF"/>
                        </a:solidFill>
                        <a:latin typeface="Cambria Math" panose="02040503050406030204" pitchFamily="18" charset="0"/>
                      </a:rPr>
                      <m:t>=</m:t>
                    </m:r>
                    <m:sSub>
                      <m:sSubPr>
                        <m:ctrlPr>
                          <a:rPr lang="de-CH" sz="2000" b="0" i="1" smtClean="0">
                            <a:solidFill>
                              <a:srgbClr val="FF0000"/>
                            </a:solidFill>
                            <a:latin typeface="Cambria Math" panose="02040503050406030204" pitchFamily="18" charset="0"/>
                          </a:rPr>
                        </m:ctrlPr>
                      </m:sSubPr>
                      <m:e>
                        <m:r>
                          <a:rPr lang="de-CH" sz="2000" b="0" i="1" smtClean="0">
                            <a:solidFill>
                              <a:srgbClr val="FF0000"/>
                            </a:solidFill>
                            <a:latin typeface="Cambria Math" panose="02040503050406030204" pitchFamily="18" charset="0"/>
                          </a:rPr>
                          <m:t>𝜔</m:t>
                        </m:r>
                      </m:e>
                      <m:sub>
                        <m:r>
                          <a:rPr lang="de-CH" sz="2000" b="0" i="1" smtClean="0">
                            <a:solidFill>
                              <a:srgbClr val="FF0000"/>
                            </a:solidFill>
                            <a:latin typeface="Cambria Math" panose="02040503050406030204" pitchFamily="18" charset="0"/>
                          </a:rPr>
                          <m:t>1</m:t>
                        </m:r>
                      </m:sub>
                    </m:sSub>
                    <m:r>
                      <a:rPr lang="de-CH" sz="2000" b="0" i="1" smtClean="0">
                        <a:solidFill>
                          <a:srgbClr val="FFFFFF"/>
                        </a:solidFill>
                        <a:latin typeface="Cambria Math" panose="02040503050406030204" pitchFamily="18" charset="0"/>
                      </a:rPr>
                      <m:t>ℤ</m:t>
                    </m:r>
                    <m:r>
                      <a:rPr lang="de-CH" sz="2000" b="0" i="1" smtClean="0">
                        <a:solidFill>
                          <a:srgbClr val="FFFFFF"/>
                        </a:solidFill>
                        <a:latin typeface="Cambria Math" panose="02040503050406030204" pitchFamily="18" charset="0"/>
                      </a:rPr>
                      <m:t>+</m:t>
                    </m:r>
                    <m:sSub>
                      <m:sSubPr>
                        <m:ctrlPr>
                          <a:rPr lang="de-CH" sz="2000" b="0" i="1" smtClean="0">
                            <a:solidFill>
                              <a:schemeClr val="bg2">
                                <a:lumMod val="50000"/>
                                <a:lumOff val="50000"/>
                              </a:schemeClr>
                            </a:solidFill>
                            <a:latin typeface="Cambria Math" panose="02040503050406030204" pitchFamily="18" charset="0"/>
                          </a:rPr>
                        </m:ctrlPr>
                      </m:sSubPr>
                      <m:e>
                        <m:r>
                          <a:rPr lang="de-CH" sz="2000" b="0" i="1" smtClean="0">
                            <a:solidFill>
                              <a:schemeClr val="bg2">
                                <a:lumMod val="50000"/>
                                <a:lumOff val="50000"/>
                              </a:schemeClr>
                            </a:solidFill>
                            <a:latin typeface="Cambria Math" panose="02040503050406030204" pitchFamily="18" charset="0"/>
                          </a:rPr>
                          <m:t>𝜔</m:t>
                        </m:r>
                      </m:e>
                      <m:sub>
                        <m:r>
                          <a:rPr lang="de-CH" sz="2000" b="0" i="1" smtClean="0">
                            <a:solidFill>
                              <a:schemeClr val="bg2">
                                <a:lumMod val="50000"/>
                                <a:lumOff val="50000"/>
                              </a:schemeClr>
                            </a:solidFill>
                            <a:latin typeface="Cambria Math" panose="02040503050406030204" pitchFamily="18" charset="0"/>
                          </a:rPr>
                          <m:t>2</m:t>
                        </m:r>
                      </m:sub>
                    </m:sSub>
                    <m:r>
                      <a:rPr lang="de-CH" sz="2000" b="0" i="1" smtClean="0">
                        <a:solidFill>
                          <a:srgbClr val="FFFFFF"/>
                        </a:solidFill>
                        <a:latin typeface="Cambria Math" panose="02040503050406030204" pitchFamily="18" charset="0"/>
                      </a:rPr>
                      <m:t>ℤ</m:t>
                    </m:r>
                  </m:oMath>
                </a14:m>
                <a:r>
                  <a:rPr lang="de-CH" sz="2000" dirty="0">
                    <a:solidFill>
                      <a:srgbClr val="FFFFFF"/>
                    </a:solidFill>
                  </a:rPr>
                  <a:t>.</a:t>
                </a:r>
              </a:p>
              <a:p>
                <a:r>
                  <a:rPr lang="de-CH" sz="2000" dirty="0">
                    <a:solidFill>
                      <a:srgbClr val="FFFFFF"/>
                    </a:solidFill>
                  </a:rPr>
                  <a:t>Der Fundamentalbereich ist ein Parallelogramm.</a:t>
                </a:r>
              </a:p>
              <a:p>
                <a:r>
                  <a:rPr lang="de-CH" sz="2000" b="0" dirty="0">
                    <a:solidFill>
                      <a:srgbClr val="FFFFFF"/>
                    </a:solidFill>
                  </a:rPr>
                  <a:t>Es gilt ebenfalls </a:t>
                </a:r>
                <a14:m>
                  <m:oMath xmlns:m="http://schemas.openxmlformats.org/officeDocument/2006/math">
                    <m:f>
                      <m:fPr>
                        <m:type m:val="lin"/>
                        <m:ctrlPr>
                          <a:rPr lang="de-CH" sz="2000" b="0" i="1" smtClean="0">
                            <a:solidFill>
                              <a:srgbClr val="FFFFFF"/>
                            </a:solidFill>
                            <a:latin typeface="Cambria Math" panose="02040503050406030204" pitchFamily="18" charset="0"/>
                          </a:rPr>
                        </m:ctrlPr>
                      </m:fPr>
                      <m:num>
                        <m:r>
                          <a:rPr lang="de-CH" sz="2000" b="0" i="1" smtClean="0">
                            <a:solidFill>
                              <a:srgbClr val="FFFFFF"/>
                            </a:solidFill>
                            <a:latin typeface="Cambria Math" panose="02040503050406030204" pitchFamily="18" charset="0"/>
                          </a:rPr>
                          <m:t>ℂ</m:t>
                        </m:r>
                      </m:num>
                      <m:den>
                        <m:r>
                          <m:rPr>
                            <m:sty m:val="p"/>
                          </m:rPr>
                          <a:rPr lang="de-CH" sz="2000" b="0" i="0" smtClean="0">
                            <a:solidFill>
                              <a:srgbClr val="FFFFFF"/>
                            </a:solidFill>
                            <a:latin typeface="Cambria Math" panose="02040503050406030204" pitchFamily="18" charset="0"/>
                          </a:rPr>
                          <m:t>Λ</m:t>
                        </m:r>
                      </m:den>
                    </m:f>
                    <m:r>
                      <a:rPr lang="de-CH" sz="2000" b="0" i="1" smtClean="0">
                        <a:solidFill>
                          <a:srgbClr val="FFFFFF"/>
                        </a:solidFill>
                        <a:latin typeface="Cambria Math" panose="02040503050406030204" pitchFamily="18" charset="0"/>
                      </a:rPr>
                      <m:t> </m:t>
                    </m:r>
                    <m:r>
                      <a:rPr lang="de-CH" sz="2000" b="0" i="1" smtClean="0">
                        <a:solidFill>
                          <a:srgbClr val="FFFFFF"/>
                        </a:solidFill>
                        <a:latin typeface="Cambria Math" panose="02040503050406030204" pitchFamily="18" charset="0"/>
                        <a:ea typeface="Cambria Math" panose="02040503050406030204" pitchFamily="18" charset="0"/>
                      </a:rPr>
                      <m:t>≅</m:t>
                    </m:r>
                    <m:sSup>
                      <m:sSupPr>
                        <m:ctrlPr>
                          <a:rPr lang="de-CH" sz="2000" b="0" i="1" smtClean="0">
                            <a:solidFill>
                              <a:srgbClr val="FFFFFF"/>
                            </a:solidFill>
                            <a:latin typeface="Cambria Math" panose="02040503050406030204" pitchFamily="18" charset="0"/>
                            <a:ea typeface="Cambria Math" panose="02040503050406030204" pitchFamily="18" charset="0"/>
                          </a:rPr>
                        </m:ctrlPr>
                      </m:sSupPr>
                      <m:e>
                        <m:r>
                          <a:rPr lang="de-CH" sz="2000" b="0" i="1" smtClean="0">
                            <a:solidFill>
                              <a:srgbClr val="FFFFFF"/>
                            </a:solidFill>
                            <a:latin typeface="Cambria Math" panose="02040503050406030204" pitchFamily="18" charset="0"/>
                            <a:ea typeface="Cambria Math" panose="02040503050406030204" pitchFamily="18" charset="0"/>
                          </a:rPr>
                          <m:t>𝕋</m:t>
                        </m:r>
                      </m:e>
                      <m:sup>
                        <m:r>
                          <a:rPr lang="de-CH" sz="2000" b="0" i="1" smtClean="0">
                            <a:solidFill>
                              <a:srgbClr val="FFFFFF"/>
                            </a:solidFill>
                            <a:latin typeface="Cambria Math" panose="02040503050406030204" pitchFamily="18" charset="0"/>
                            <a:ea typeface="Cambria Math" panose="02040503050406030204" pitchFamily="18" charset="0"/>
                          </a:rPr>
                          <m:t>2</m:t>
                        </m:r>
                      </m:sup>
                    </m:sSup>
                  </m:oMath>
                </a14:m>
                <a:r>
                  <a:rPr lang="de-CH" sz="2000" dirty="0">
                    <a:solidFill>
                      <a:srgbClr val="FFFFFF"/>
                    </a:solidFill>
                  </a:rPr>
                  <a:t>.</a:t>
                </a:r>
              </a:p>
              <a:p>
                <a:r>
                  <a:rPr lang="de-CH" sz="2000" dirty="0">
                    <a:solidFill>
                      <a:srgbClr val="FFFFFF"/>
                    </a:solidFill>
                  </a:rPr>
                  <a:t> Topologisch relevant: </a:t>
                </a:r>
                <a:br>
                  <a:rPr lang="de-CH" sz="2000" dirty="0">
                    <a:solidFill>
                      <a:srgbClr val="FFFFFF"/>
                    </a:solidFill>
                  </a:rPr>
                </a:br>
                <a14:m>
                  <m:oMath xmlns:m="http://schemas.openxmlformats.org/officeDocument/2006/math">
                    <m:r>
                      <a:rPr lang="de-CH" sz="2000" b="0" i="1" smtClean="0">
                        <a:solidFill>
                          <a:srgbClr val="FFFFFF"/>
                        </a:solidFill>
                        <a:latin typeface="Cambria Math" panose="02040503050406030204" pitchFamily="18" charset="0"/>
                      </a:rPr>
                      <m:t>ℂ</m:t>
                    </m:r>
                  </m:oMath>
                </a14:m>
                <a:r>
                  <a:rPr lang="de-CH" sz="2000" dirty="0">
                    <a:solidFill>
                      <a:srgbClr val="FFFFFF"/>
                    </a:solidFill>
                  </a:rPr>
                  <a:t> ist ein universeller Überlagerungsraum von </a:t>
                </a:r>
                <a14:m>
                  <m:oMath xmlns:m="http://schemas.openxmlformats.org/officeDocument/2006/math">
                    <m:sSup>
                      <m:sSupPr>
                        <m:ctrlPr>
                          <a:rPr lang="de-CH" sz="2000" b="0" i="1" smtClean="0">
                            <a:solidFill>
                              <a:srgbClr val="FFFFFF"/>
                            </a:solidFill>
                            <a:latin typeface="Cambria Math" panose="02040503050406030204" pitchFamily="18" charset="0"/>
                          </a:rPr>
                        </m:ctrlPr>
                      </m:sSupPr>
                      <m:e>
                        <m:r>
                          <a:rPr lang="de-CH" sz="2000" b="0" i="1" smtClean="0">
                            <a:solidFill>
                              <a:srgbClr val="FFFFFF"/>
                            </a:solidFill>
                            <a:latin typeface="Cambria Math" panose="02040503050406030204" pitchFamily="18" charset="0"/>
                          </a:rPr>
                          <m:t>𝕋</m:t>
                        </m:r>
                      </m:e>
                      <m:sup>
                        <m:r>
                          <a:rPr lang="de-CH" sz="2000" b="0" i="1" smtClean="0">
                            <a:solidFill>
                              <a:srgbClr val="FFFFFF"/>
                            </a:solidFill>
                            <a:latin typeface="Cambria Math" panose="02040503050406030204" pitchFamily="18" charset="0"/>
                          </a:rPr>
                          <m:t>2</m:t>
                        </m:r>
                      </m:sup>
                    </m:sSup>
                  </m:oMath>
                </a14:m>
                <a:r>
                  <a:rPr lang="de-CH" sz="2000" dirty="0">
                    <a:solidFill>
                      <a:srgbClr val="FFFFFF"/>
                    </a:solidFill>
                  </a:rPr>
                  <a:t>.</a:t>
                </a:r>
              </a:p>
            </p:txBody>
          </p:sp>
        </mc:Choice>
        <mc:Fallback xmlns="">
          <p:sp>
            <p:nvSpPr>
              <p:cNvPr id="5" name="Inhaltsplatzhalter 2">
                <a:extLst>
                  <a:ext uri="{FF2B5EF4-FFF2-40B4-BE49-F238E27FC236}">
                    <a16:creationId xmlns:a16="http://schemas.microsoft.com/office/drawing/2014/main" id="{A51F8602-FA30-9146-B92D-E3A37E163978}"/>
                  </a:ext>
                </a:extLst>
              </p:cNvPr>
              <p:cNvSpPr txBox="1">
                <a:spLocks noGrp="1" noRot="1" noChangeAspect="1" noMove="1" noResize="1" noEditPoints="1" noAdjustHandles="1" noChangeArrowheads="1" noChangeShapeType="1" noTextEdit="1"/>
              </p:cNvSpPr>
              <p:nvPr>
                <p:ph idx="1"/>
              </p:nvPr>
            </p:nvSpPr>
            <p:spPr>
              <a:xfrm>
                <a:off x="544749" y="2100363"/>
                <a:ext cx="3906601" cy="3989151"/>
              </a:xfrm>
              <a:prstGeom prst="rect">
                <a:avLst/>
              </a:prstGeom>
              <a:blipFill>
                <a:blip r:embed="rId3"/>
                <a:stretch>
                  <a:fillRect l="-1404" t="-1529" r="-2496" b="-459"/>
                </a:stretch>
              </a:blipFill>
            </p:spPr>
            <p:txBody>
              <a:bodyPr/>
              <a:lstStyle/>
              <a:p>
                <a:r>
                  <a:rPr lang="de-CH">
                    <a:noFill/>
                  </a:rPr>
                  <a:t> </a:t>
                </a:r>
              </a:p>
            </p:txBody>
          </p:sp>
        </mc:Fallback>
      </mc:AlternateContent>
      <p:pic>
        <p:nvPicPr>
          <p:cNvPr id="4" name="Grafik 3">
            <a:extLst>
              <a:ext uri="{FF2B5EF4-FFF2-40B4-BE49-F238E27FC236}">
                <a16:creationId xmlns:a16="http://schemas.microsoft.com/office/drawing/2014/main" id="{5D18E981-D828-AEF9-1118-73F7804E4BAA}"/>
              </a:ext>
            </a:extLst>
          </p:cNvPr>
          <p:cNvPicPr>
            <a:picLocks noChangeAspect="1"/>
          </p:cNvPicPr>
          <p:nvPr/>
        </p:nvPicPr>
        <p:blipFill>
          <a:blip r:embed="rId4"/>
          <a:stretch>
            <a:fillRect/>
          </a:stretch>
        </p:blipFill>
        <p:spPr>
          <a:xfrm>
            <a:off x="5508888" y="408958"/>
            <a:ext cx="5609828" cy="4177015"/>
          </a:xfrm>
          <a:prstGeom prst="rect">
            <a:avLst/>
          </a:prstGeom>
        </p:spPr>
      </p:pic>
      <p:pic>
        <p:nvPicPr>
          <p:cNvPr id="7" name="Grafik 6">
            <a:extLst>
              <a:ext uri="{FF2B5EF4-FFF2-40B4-BE49-F238E27FC236}">
                <a16:creationId xmlns:a16="http://schemas.microsoft.com/office/drawing/2014/main" id="{D9094650-A065-7C84-CD23-9E467F67B073}"/>
              </a:ext>
            </a:extLst>
          </p:cNvPr>
          <p:cNvPicPr>
            <a:picLocks noChangeAspect="1"/>
          </p:cNvPicPr>
          <p:nvPr/>
        </p:nvPicPr>
        <p:blipFill>
          <a:blip r:embed="rId5"/>
          <a:stretch>
            <a:fillRect/>
          </a:stretch>
        </p:blipFill>
        <p:spPr>
          <a:xfrm>
            <a:off x="5137173" y="5222841"/>
            <a:ext cx="6734783" cy="1291494"/>
          </a:xfrm>
          <a:prstGeom prst="rect">
            <a:avLst/>
          </a:prstGeom>
        </p:spPr>
      </p:pic>
      <mc:AlternateContent xmlns:mc="http://schemas.openxmlformats.org/markup-compatibility/2006" xmlns:a14="http://schemas.microsoft.com/office/drawing/2010/main">
        <mc:Choice Requires="a14">
          <p:sp>
            <p:nvSpPr>
              <p:cNvPr id="8" name="Textfeld 7">
                <a:extLst>
                  <a:ext uri="{FF2B5EF4-FFF2-40B4-BE49-F238E27FC236}">
                    <a16:creationId xmlns:a16="http://schemas.microsoft.com/office/drawing/2014/main" id="{6E8ABE57-851A-47A6-83A8-5DB018356A3A}"/>
                  </a:ext>
                </a:extLst>
              </p:cNvPr>
              <p:cNvSpPr txBox="1"/>
              <p:nvPr/>
            </p:nvSpPr>
            <p:spPr>
              <a:xfrm>
                <a:off x="5508888" y="990025"/>
                <a:ext cx="894945" cy="584775"/>
              </a:xfrm>
              <a:prstGeom prst="rect">
                <a:avLst/>
              </a:prstGeom>
              <a:noFill/>
            </p:spPr>
            <p:txBody>
              <a:bodyPr wrap="square" rtlCol="0">
                <a:spAutoFit/>
              </a:bodyPr>
              <a:lstStyle/>
              <a:p>
                <a:pPr/>
                <a14:m>
                  <m:oMathPara xmlns:m="http://schemas.openxmlformats.org/officeDocument/2006/math">
                    <m:oMath>
                      <m:r>
                        <m:rPr>
                          <m:sty m:val="p"/>
                        </m:rPr>
                        <a:rPr lang="de-CH" sz="3200" b="0" i="0" smtClean="0">
                          <a:solidFill>
                            <a:schemeClr val="bg1"/>
                          </a:solidFill>
                          <a:latin typeface="Cambria Math" panose="02040503050406030204" pitchFamily="18" charset="0"/>
                        </a:rPr>
                        <m:t>Λ</m:t>
                      </m:r>
                    </m:oMath>
                  </m:oMathPara>
                </a14:m>
                <a:endParaRPr lang="de-CH" sz="3200" dirty="0"/>
              </a:p>
            </p:txBody>
          </p:sp>
        </mc:Choice>
        <mc:Fallback xmlns="">
          <p:sp>
            <p:nvSpPr>
              <p:cNvPr id="8" name="Textfeld 7">
                <a:extLst>
                  <a:ext uri="{FF2B5EF4-FFF2-40B4-BE49-F238E27FC236}">
                    <a16:creationId xmlns:a16="http://schemas.microsoft.com/office/drawing/2014/main" id="{6E8ABE57-851A-47A6-83A8-5DB018356A3A}"/>
                  </a:ext>
                </a:extLst>
              </p:cNvPr>
              <p:cNvSpPr txBox="1">
                <a:spLocks noRot="1" noChangeAspect="1" noMove="1" noResize="1" noEditPoints="1" noAdjustHandles="1" noChangeArrowheads="1" noChangeShapeType="1" noTextEdit="1"/>
              </p:cNvSpPr>
              <p:nvPr/>
            </p:nvSpPr>
            <p:spPr>
              <a:xfrm>
                <a:off x="5508888" y="990025"/>
                <a:ext cx="894945" cy="584775"/>
              </a:xfrm>
              <a:prstGeom prst="rect">
                <a:avLst/>
              </a:prstGeom>
              <a:blipFill>
                <a:blip r:embed="rId6"/>
                <a:stretch>
                  <a:fillRect/>
                </a:stretch>
              </a:blipFill>
            </p:spPr>
            <p:txBody>
              <a:bodyPr/>
              <a:lstStyle/>
              <a:p>
                <a:r>
                  <a:rPr lang="de-CH">
                    <a:noFill/>
                  </a:rPr>
                  <a:t> </a:t>
                </a:r>
              </a:p>
            </p:txBody>
          </p:sp>
        </mc:Fallback>
      </mc:AlternateContent>
    </p:spTree>
    <p:extLst>
      <p:ext uri="{BB962C8B-B14F-4D97-AF65-F5344CB8AC3E}">
        <p14:creationId xmlns:p14="http://schemas.microsoft.com/office/powerpoint/2010/main" val="410392693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9DE7A0E0-5793-7C3A-1373-CB968C53588A}"/>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2965F2BE-6D0C-82CA-8135-724F573F87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0926C79F-A7D0-E690-30F0-51B09CCA9E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01399061-FB27-FF17-8C8B-F7BEFC8E33A9}"/>
              </a:ext>
            </a:extLst>
          </p:cNvPr>
          <p:cNvSpPr>
            <a:spLocks noGrp="1"/>
          </p:cNvSpPr>
          <p:nvPr>
            <p:ph type="title"/>
          </p:nvPr>
        </p:nvSpPr>
        <p:spPr>
          <a:xfrm>
            <a:off x="705829" y="637523"/>
            <a:ext cx="3936303" cy="937277"/>
          </a:xfrm>
        </p:spPr>
        <p:txBody>
          <a:bodyPr anchor="b">
            <a:noAutofit/>
          </a:bodyPr>
          <a:lstStyle/>
          <a:p>
            <a:r>
              <a:rPr lang="de-CH" sz="3200" dirty="0">
                <a:solidFill>
                  <a:srgbClr val="FFFFFF"/>
                </a:solidFill>
              </a:rPr>
              <a:t>Von Addition zur Multiplikation</a:t>
            </a:r>
          </a:p>
        </p:txBody>
      </p:sp>
      <mc:AlternateContent xmlns:mc="http://schemas.openxmlformats.org/markup-compatibility/2006" xmlns:a14="http://schemas.microsoft.com/office/drawing/2010/main">
        <mc:Choice Requires="a14">
          <p:sp>
            <p:nvSpPr>
              <p:cNvPr id="5" name="Inhaltsplatzhalter 2">
                <a:extLst>
                  <a:ext uri="{FF2B5EF4-FFF2-40B4-BE49-F238E27FC236}">
                    <a16:creationId xmlns:a16="http://schemas.microsoft.com/office/drawing/2014/main" id="{5B666433-968B-7474-8647-002193696BCA}"/>
                  </a:ext>
                </a:extLst>
              </p:cNvPr>
              <p:cNvSpPr txBox="1">
                <a:spLocks noGrp="1"/>
              </p:cNvSpPr>
              <p:nvPr>
                <p:ph idx="1"/>
              </p:nvPr>
            </p:nvSpPr>
            <p:spPr>
              <a:xfrm>
                <a:off x="636262" y="2045347"/>
                <a:ext cx="3848189" cy="399844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CH" sz="2000" dirty="0">
                    <a:solidFill>
                      <a:srgbClr val="FFFFFF"/>
                    </a:solidFill>
                  </a:rPr>
                  <a:t>Die Exponentialfunktion erfüllt </a:t>
                </a:r>
                <a14:m>
                  <m:oMath xmlns:m="http://schemas.openxmlformats.org/officeDocument/2006/math">
                    <m:sSup>
                      <m:sSupPr>
                        <m:ctrlPr>
                          <a:rPr lang="de-CH" sz="2000" b="0" i="1" smtClean="0">
                            <a:solidFill>
                              <a:srgbClr val="FFFFFF"/>
                            </a:solidFill>
                            <a:latin typeface="Cambria Math" panose="02040503050406030204" pitchFamily="18" charset="0"/>
                          </a:rPr>
                        </m:ctrlPr>
                      </m:sSupPr>
                      <m:e>
                        <m:r>
                          <a:rPr lang="de-CH" sz="2000" b="0" i="1" smtClean="0">
                            <a:solidFill>
                              <a:srgbClr val="FFFFFF"/>
                            </a:solidFill>
                            <a:latin typeface="Cambria Math" panose="02040503050406030204" pitchFamily="18" charset="0"/>
                          </a:rPr>
                          <m:t>𝑒</m:t>
                        </m:r>
                      </m:e>
                      <m:sup>
                        <m:r>
                          <m:rPr>
                            <m:sty m:val="p"/>
                          </m:rPr>
                          <a:rPr lang="de-CH" sz="2000" b="0" i="0" smtClean="0">
                            <a:solidFill>
                              <a:srgbClr val="FFFFFF"/>
                            </a:solidFill>
                            <a:latin typeface="Cambria Math" panose="02040503050406030204" pitchFamily="18" charset="0"/>
                          </a:rPr>
                          <m:t>ln</m:t>
                        </m:r>
                        <m:r>
                          <a:rPr lang="de-CH" sz="2000" b="0" i="1" smtClean="0">
                            <a:solidFill>
                              <a:srgbClr val="FFFFFF"/>
                            </a:solidFill>
                            <a:latin typeface="Cambria Math" panose="02040503050406030204" pitchFamily="18" charset="0"/>
                          </a:rPr>
                          <m:t>⁡(256)</m:t>
                        </m:r>
                      </m:sup>
                    </m:sSup>
                    <m:r>
                      <a:rPr lang="de-CH" sz="2000" b="0" i="1" smtClean="0">
                        <a:solidFill>
                          <a:srgbClr val="FFFFFF"/>
                        </a:solidFill>
                        <a:latin typeface="Cambria Math" panose="02040503050406030204" pitchFamily="18" charset="0"/>
                      </a:rPr>
                      <m:t>=256</m:t>
                    </m:r>
                  </m:oMath>
                </a14:m>
                <a:r>
                  <a:rPr lang="de-CH" sz="2000" dirty="0">
                    <a:solidFill>
                      <a:srgbClr val="FFFFFF"/>
                    </a:solidFill>
                  </a:rPr>
                  <a:t> und </a:t>
                </a:r>
                <a14:m>
                  <m:oMath xmlns:m="http://schemas.openxmlformats.org/officeDocument/2006/math">
                    <m:sSup>
                      <m:sSupPr>
                        <m:ctrlPr>
                          <a:rPr lang="de-CH" sz="2000" b="0" i="1" smtClean="0">
                            <a:solidFill>
                              <a:srgbClr val="FFFFFF"/>
                            </a:solidFill>
                            <a:latin typeface="Cambria Math" panose="02040503050406030204" pitchFamily="18" charset="0"/>
                          </a:rPr>
                        </m:ctrlPr>
                      </m:sSupPr>
                      <m:e>
                        <m:r>
                          <a:rPr lang="de-CH" sz="2000" b="0" i="1" smtClean="0">
                            <a:solidFill>
                              <a:srgbClr val="FFFFFF"/>
                            </a:solidFill>
                            <a:latin typeface="Cambria Math" panose="02040503050406030204" pitchFamily="18" charset="0"/>
                          </a:rPr>
                          <m:t>𝑒</m:t>
                        </m:r>
                      </m:e>
                      <m:sup>
                        <m:r>
                          <a:rPr lang="de-CH" sz="2000" b="0" i="1" smtClean="0">
                            <a:solidFill>
                              <a:srgbClr val="FFFFFF"/>
                            </a:solidFill>
                            <a:latin typeface="Cambria Math" panose="02040503050406030204" pitchFamily="18" charset="0"/>
                          </a:rPr>
                          <m:t>2</m:t>
                        </m:r>
                        <m:r>
                          <a:rPr lang="de-CH" sz="2000" b="0" i="1" smtClean="0">
                            <a:solidFill>
                              <a:srgbClr val="FFFFFF"/>
                            </a:solidFill>
                            <a:latin typeface="Cambria Math" panose="02040503050406030204" pitchFamily="18" charset="0"/>
                          </a:rPr>
                          <m:t>𝜋</m:t>
                        </m:r>
                        <m:r>
                          <a:rPr lang="de-CH" sz="2000" b="0" i="1" smtClean="0">
                            <a:solidFill>
                              <a:srgbClr val="FFFFFF"/>
                            </a:solidFill>
                            <a:latin typeface="Cambria Math" panose="02040503050406030204" pitchFamily="18" charset="0"/>
                          </a:rPr>
                          <m:t>𝑖</m:t>
                        </m:r>
                      </m:sup>
                    </m:sSup>
                    <m:r>
                      <a:rPr lang="de-CH" sz="2000" b="0" i="1" smtClean="0">
                        <a:solidFill>
                          <a:srgbClr val="FFFFFF"/>
                        </a:solidFill>
                        <a:latin typeface="Cambria Math" panose="02040503050406030204" pitchFamily="18" charset="0"/>
                      </a:rPr>
                      <m:t>=1</m:t>
                    </m:r>
                  </m:oMath>
                </a14:m>
                <a:r>
                  <a:rPr lang="de-CH" sz="2000" dirty="0">
                    <a:solidFill>
                      <a:srgbClr val="FFFFFF"/>
                    </a:solidFill>
                  </a:rPr>
                  <a:t> sowie </a:t>
                </a:r>
                <a14:m>
                  <m:oMath xmlns:m="http://schemas.openxmlformats.org/officeDocument/2006/math">
                    <m:sSup>
                      <m:sSupPr>
                        <m:ctrlPr>
                          <a:rPr lang="de-CH" sz="2000" i="1">
                            <a:solidFill>
                              <a:srgbClr val="FFFFFF"/>
                            </a:solidFill>
                            <a:latin typeface="Cambria Math" panose="02040503050406030204" pitchFamily="18" charset="0"/>
                          </a:rPr>
                        </m:ctrlPr>
                      </m:sSupPr>
                      <m:e>
                        <m:r>
                          <a:rPr lang="de-CH" sz="2000" i="1">
                            <a:solidFill>
                              <a:srgbClr val="FFFFFF"/>
                            </a:solidFill>
                            <a:latin typeface="Cambria Math" panose="02040503050406030204" pitchFamily="18" charset="0"/>
                          </a:rPr>
                          <m:t>𝑒</m:t>
                        </m:r>
                      </m:e>
                      <m:sup>
                        <m:r>
                          <a:rPr lang="de-CH" sz="2000" i="1">
                            <a:solidFill>
                              <a:srgbClr val="FFFFFF"/>
                            </a:solidFill>
                            <a:latin typeface="Cambria Math" panose="02040503050406030204" pitchFamily="18" charset="0"/>
                          </a:rPr>
                          <m:t>𝑤</m:t>
                        </m:r>
                        <m:r>
                          <a:rPr lang="de-CH" sz="2000" i="1">
                            <a:solidFill>
                              <a:srgbClr val="FFFFFF"/>
                            </a:solidFill>
                            <a:latin typeface="Cambria Math" panose="02040503050406030204" pitchFamily="18" charset="0"/>
                          </a:rPr>
                          <m:t>+</m:t>
                        </m:r>
                        <m:r>
                          <a:rPr lang="de-CH" sz="2000" i="1">
                            <a:solidFill>
                              <a:srgbClr val="FFFFFF"/>
                            </a:solidFill>
                            <a:latin typeface="Cambria Math" panose="02040503050406030204" pitchFamily="18" charset="0"/>
                          </a:rPr>
                          <m:t>𝑧</m:t>
                        </m:r>
                      </m:sup>
                    </m:sSup>
                    <m:r>
                      <a:rPr lang="de-CH" sz="2000" i="1">
                        <a:solidFill>
                          <a:srgbClr val="FFFFFF"/>
                        </a:solidFill>
                        <a:latin typeface="Cambria Math" panose="02040503050406030204" pitchFamily="18" charset="0"/>
                      </a:rPr>
                      <m:t>=</m:t>
                    </m:r>
                    <m:sSup>
                      <m:sSupPr>
                        <m:ctrlPr>
                          <a:rPr lang="de-CH" sz="2000" i="1">
                            <a:solidFill>
                              <a:srgbClr val="FFFFFF"/>
                            </a:solidFill>
                            <a:latin typeface="Cambria Math" panose="02040503050406030204" pitchFamily="18" charset="0"/>
                          </a:rPr>
                        </m:ctrlPr>
                      </m:sSupPr>
                      <m:e>
                        <m:r>
                          <a:rPr lang="de-CH" sz="2000" i="1">
                            <a:solidFill>
                              <a:srgbClr val="FFFFFF"/>
                            </a:solidFill>
                            <a:latin typeface="Cambria Math" panose="02040503050406030204" pitchFamily="18" charset="0"/>
                          </a:rPr>
                          <m:t>𝑒</m:t>
                        </m:r>
                      </m:e>
                      <m:sup>
                        <m:r>
                          <a:rPr lang="de-CH" sz="2000" i="1">
                            <a:solidFill>
                              <a:srgbClr val="FFFFFF"/>
                            </a:solidFill>
                            <a:latin typeface="Cambria Math" panose="02040503050406030204" pitchFamily="18" charset="0"/>
                          </a:rPr>
                          <m:t>𝑤</m:t>
                        </m:r>
                      </m:sup>
                    </m:sSup>
                    <m:r>
                      <a:rPr lang="de-CH" sz="2000" i="1">
                        <a:solidFill>
                          <a:srgbClr val="FFFFFF"/>
                        </a:solidFill>
                        <a:latin typeface="Cambria Math" panose="02040503050406030204" pitchFamily="18" charset="0"/>
                      </a:rPr>
                      <m:t>⋅</m:t>
                    </m:r>
                    <m:sSup>
                      <m:sSupPr>
                        <m:ctrlPr>
                          <a:rPr lang="de-CH" sz="2000" i="1">
                            <a:solidFill>
                              <a:srgbClr val="FFFFFF"/>
                            </a:solidFill>
                            <a:latin typeface="Cambria Math" panose="02040503050406030204" pitchFamily="18" charset="0"/>
                          </a:rPr>
                        </m:ctrlPr>
                      </m:sSupPr>
                      <m:e>
                        <m:r>
                          <a:rPr lang="de-CH" sz="2000" i="1">
                            <a:solidFill>
                              <a:srgbClr val="FFFFFF"/>
                            </a:solidFill>
                            <a:latin typeface="Cambria Math" panose="02040503050406030204" pitchFamily="18" charset="0"/>
                          </a:rPr>
                          <m:t>𝑒</m:t>
                        </m:r>
                      </m:e>
                      <m:sup>
                        <m:r>
                          <a:rPr lang="de-CH" sz="2000" i="1">
                            <a:solidFill>
                              <a:srgbClr val="FFFFFF"/>
                            </a:solidFill>
                            <a:latin typeface="Cambria Math" panose="02040503050406030204" pitchFamily="18" charset="0"/>
                          </a:rPr>
                          <m:t>𝑧</m:t>
                        </m:r>
                      </m:sup>
                    </m:sSup>
                  </m:oMath>
                </a14:m>
                <a:endParaRPr lang="de-CH" sz="2000" dirty="0">
                  <a:solidFill>
                    <a:srgbClr val="FFFFFF"/>
                  </a:solidFill>
                </a:endParaRPr>
              </a:p>
              <a:p>
                <a:r>
                  <a:rPr lang="de-CH" sz="2000" dirty="0">
                    <a:solidFill>
                      <a:srgbClr val="FFFFFF"/>
                    </a:solidFill>
                  </a:rPr>
                  <a:t>Folglich bildet sie das Gitter </a:t>
                </a:r>
                <a:br>
                  <a:rPr lang="de-CH" sz="2000" dirty="0">
                    <a:solidFill>
                      <a:srgbClr val="FFFFFF"/>
                    </a:solidFill>
                  </a:rPr>
                </a:br>
                <a14:m>
                  <m:oMath xmlns:m="http://schemas.openxmlformats.org/officeDocument/2006/math">
                    <m:sSub>
                      <m:sSubPr>
                        <m:ctrlPr>
                          <a:rPr lang="de-CH" sz="2000">
                            <a:solidFill>
                              <a:srgbClr val="FFFFFF"/>
                            </a:solidFill>
                            <a:latin typeface="Cambria Math" panose="02040503050406030204" pitchFamily="18" charset="0"/>
                          </a:rPr>
                        </m:ctrlPr>
                      </m:sSubPr>
                      <m:e>
                        <m:r>
                          <m:rPr>
                            <m:sty m:val="p"/>
                          </m:rPr>
                          <a:rPr lang="de-CH" sz="2000">
                            <a:solidFill>
                              <a:srgbClr val="FFFFFF"/>
                            </a:solidFill>
                            <a:latin typeface="Cambria Math" panose="02040503050406030204" pitchFamily="18" charset="0"/>
                          </a:rPr>
                          <m:t>Λ</m:t>
                        </m:r>
                      </m:e>
                      <m:sub>
                        <m:r>
                          <a:rPr lang="de-CH" sz="2000" b="0" i="1" smtClean="0">
                            <a:solidFill>
                              <a:srgbClr val="FFFFFF"/>
                            </a:solidFill>
                            <a:latin typeface="Cambria Math" panose="02040503050406030204" pitchFamily="18" charset="0"/>
                          </a:rPr>
                          <m:t>256</m:t>
                        </m:r>
                      </m:sub>
                    </m:sSub>
                    <m:r>
                      <a:rPr lang="de-CH" sz="2000" i="1">
                        <a:solidFill>
                          <a:srgbClr val="FFFFFF"/>
                        </a:solidFill>
                        <a:latin typeface="Cambria Math" panose="02040503050406030204" pitchFamily="18" charset="0"/>
                      </a:rPr>
                      <m:t>=</m:t>
                    </m:r>
                    <m:func>
                      <m:funcPr>
                        <m:ctrlPr>
                          <a:rPr lang="de-CH" sz="2000" b="0" i="0" smtClean="0">
                            <a:solidFill>
                              <a:srgbClr val="FFFFFF"/>
                            </a:solidFill>
                            <a:latin typeface="Cambria Math" panose="02040503050406030204" pitchFamily="18" charset="0"/>
                          </a:rPr>
                        </m:ctrlPr>
                      </m:funcPr>
                      <m:fName>
                        <m:r>
                          <m:rPr>
                            <m:sty m:val="p"/>
                          </m:rPr>
                          <a:rPr lang="de-CH" sz="2000" b="0" i="0" smtClean="0">
                            <a:solidFill>
                              <a:srgbClr val="FFFFFF"/>
                            </a:solidFill>
                            <a:latin typeface="Cambria Math" panose="02040503050406030204" pitchFamily="18" charset="0"/>
                          </a:rPr>
                          <m:t>ln</m:t>
                        </m:r>
                      </m:fName>
                      <m:e>
                        <m:d>
                          <m:dPr>
                            <m:ctrlPr>
                              <a:rPr lang="de-CH" sz="2000" b="0" i="1" smtClean="0">
                                <a:solidFill>
                                  <a:srgbClr val="FFFFFF"/>
                                </a:solidFill>
                                <a:latin typeface="Cambria Math" panose="02040503050406030204" pitchFamily="18" charset="0"/>
                              </a:rPr>
                            </m:ctrlPr>
                          </m:dPr>
                          <m:e>
                            <m:r>
                              <a:rPr lang="de-CH" sz="2000" b="0" i="1" smtClean="0">
                                <a:solidFill>
                                  <a:srgbClr val="FFFFFF"/>
                                </a:solidFill>
                                <a:latin typeface="Cambria Math" panose="02040503050406030204" pitchFamily="18" charset="0"/>
                              </a:rPr>
                              <m:t>256</m:t>
                            </m:r>
                          </m:e>
                        </m:d>
                      </m:e>
                    </m:func>
                    <m:r>
                      <a:rPr lang="de-CH" sz="2000" i="1">
                        <a:solidFill>
                          <a:srgbClr val="FFFFFF"/>
                        </a:solidFill>
                        <a:latin typeface="Cambria Math" panose="02040503050406030204" pitchFamily="18" charset="0"/>
                      </a:rPr>
                      <m:t>ℤ</m:t>
                    </m:r>
                    <m:r>
                      <a:rPr lang="de-CH" sz="2000" i="1">
                        <a:solidFill>
                          <a:srgbClr val="FFFFFF"/>
                        </a:solidFill>
                        <a:latin typeface="Cambria Math" panose="02040503050406030204" pitchFamily="18" charset="0"/>
                      </a:rPr>
                      <m:t>+2</m:t>
                    </m:r>
                    <m:r>
                      <a:rPr lang="de-CH" sz="2000" i="1">
                        <a:solidFill>
                          <a:srgbClr val="FFFFFF"/>
                        </a:solidFill>
                        <a:latin typeface="Cambria Math" panose="02040503050406030204" pitchFamily="18" charset="0"/>
                      </a:rPr>
                      <m:t>𝜋</m:t>
                    </m:r>
                    <m:r>
                      <a:rPr lang="de-CH" sz="2000" i="1">
                        <a:solidFill>
                          <a:srgbClr val="FFFFFF"/>
                        </a:solidFill>
                        <a:latin typeface="Cambria Math" panose="02040503050406030204" pitchFamily="18" charset="0"/>
                      </a:rPr>
                      <m:t>𝑖</m:t>
                    </m:r>
                    <m:r>
                      <a:rPr lang="de-CH" sz="2000" i="1">
                        <a:solidFill>
                          <a:srgbClr val="FFFFFF"/>
                        </a:solidFill>
                        <a:latin typeface="Cambria Math" panose="02040503050406030204" pitchFamily="18" charset="0"/>
                      </a:rPr>
                      <m:t> </m:t>
                    </m:r>
                    <m:r>
                      <a:rPr lang="de-CH" sz="2000" i="1">
                        <a:solidFill>
                          <a:srgbClr val="FFFFFF"/>
                        </a:solidFill>
                        <a:latin typeface="Cambria Math" panose="02040503050406030204" pitchFamily="18" charset="0"/>
                      </a:rPr>
                      <m:t>ℤ</m:t>
                    </m:r>
                    <m:r>
                      <a:rPr lang="de-CH" sz="2000" i="1">
                        <a:solidFill>
                          <a:srgbClr val="FFFFFF"/>
                        </a:solidFill>
                        <a:latin typeface="Cambria Math" panose="02040503050406030204" pitchFamily="18" charset="0"/>
                      </a:rPr>
                      <m:t> </m:t>
                    </m:r>
                  </m:oMath>
                </a14:m>
                <a:br>
                  <a:rPr lang="de-CH" sz="2000" dirty="0">
                    <a:solidFill>
                      <a:srgbClr val="FFFFFF"/>
                    </a:solidFill>
                  </a:rPr>
                </a:br>
                <a:r>
                  <a:rPr lang="de-CH" sz="2000" dirty="0">
                    <a:solidFill>
                      <a:srgbClr val="FFFFFF"/>
                    </a:solidFill>
                  </a:rPr>
                  <a:t>auf </a:t>
                </a:r>
                <a14:m>
                  <m:oMath xmlns:m="http://schemas.openxmlformats.org/officeDocument/2006/math">
                    <m:r>
                      <a:rPr lang="de-CH" sz="2000" b="0" i="1" smtClean="0">
                        <a:solidFill>
                          <a:srgbClr val="FFFFFF"/>
                        </a:solidFill>
                        <a:latin typeface="Cambria Math" panose="02040503050406030204" pitchFamily="18" charset="0"/>
                      </a:rPr>
                      <m:t>⟨256⟩</m:t>
                    </m:r>
                  </m:oMath>
                </a14:m>
                <a:r>
                  <a:rPr lang="de-CH" sz="2000" dirty="0">
                    <a:solidFill>
                      <a:srgbClr val="FFFFFF"/>
                    </a:solidFill>
                  </a:rPr>
                  <a:t> ab.</a:t>
                </a:r>
              </a:p>
              <a:p>
                <a:r>
                  <a:rPr lang="de-CH" sz="2000" dirty="0">
                    <a:solidFill>
                      <a:srgbClr val="FFFFFF"/>
                    </a:solidFill>
                  </a:rPr>
                  <a:t>Der Rückweg führt über den komplexen Logarithmus</a:t>
                </a:r>
              </a:p>
              <a:p>
                <a:r>
                  <a:rPr lang="de-CH" sz="2000" dirty="0">
                    <a:solidFill>
                      <a:srgbClr val="FFFFFF"/>
                    </a:solidFill>
                  </a:rPr>
                  <a:t>Ebenso muss </a:t>
                </a:r>
                <a14:m>
                  <m:oMath xmlns:m="http://schemas.openxmlformats.org/officeDocument/2006/math">
                    <m:r>
                      <a:rPr lang="de-CH" sz="2000" i="1">
                        <a:solidFill>
                          <a:srgbClr val="FFFFFF"/>
                        </a:solidFill>
                        <a:latin typeface="Cambria Math" panose="02040503050406030204" pitchFamily="18" charset="0"/>
                      </a:rPr>
                      <m:t>⟨</m:t>
                    </m:r>
                    <m:r>
                      <a:rPr lang="de-CH" sz="2000" b="0" i="1" smtClean="0">
                        <a:solidFill>
                          <a:srgbClr val="FFFFFF"/>
                        </a:solidFill>
                        <a:latin typeface="Cambria Math" panose="02040503050406030204" pitchFamily="18" charset="0"/>
                      </a:rPr>
                      <m:t>𝛼</m:t>
                    </m:r>
                    <m:r>
                      <a:rPr lang="de-CH" sz="2000" i="1">
                        <a:solidFill>
                          <a:srgbClr val="FFFFFF"/>
                        </a:solidFill>
                        <a:latin typeface="Cambria Math" panose="02040503050406030204" pitchFamily="18" charset="0"/>
                      </a:rPr>
                      <m:t>⟩</m:t>
                    </m:r>
                  </m:oMath>
                </a14:m>
                <a:r>
                  <a:rPr lang="de-CH" sz="2000" dirty="0">
                    <a:solidFill>
                      <a:srgbClr val="FFFFFF"/>
                    </a:solidFill>
                  </a:rPr>
                  <a:t> ein Gitter als Urbild haben. </a:t>
                </a:r>
              </a:p>
              <a:p>
                <a14:m>
                  <m:oMath xmlns:m="http://schemas.openxmlformats.org/officeDocument/2006/math">
                    <m:sSub>
                      <m:sSubPr>
                        <m:ctrlPr>
                          <a:rPr lang="de-CH" sz="2000" b="0" i="0" smtClean="0">
                            <a:solidFill>
                              <a:srgbClr val="FFFFFF"/>
                            </a:solidFill>
                            <a:latin typeface="Cambria Math" panose="02040503050406030204" pitchFamily="18" charset="0"/>
                          </a:rPr>
                        </m:ctrlPr>
                      </m:sSubPr>
                      <m:e>
                        <m:r>
                          <m:rPr>
                            <m:sty m:val="p"/>
                          </m:rPr>
                          <a:rPr lang="de-CH" sz="2000" b="0" i="0" smtClean="0">
                            <a:solidFill>
                              <a:srgbClr val="FFFFFF"/>
                            </a:solidFill>
                            <a:latin typeface="Cambria Math" panose="02040503050406030204" pitchFamily="18" charset="0"/>
                          </a:rPr>
                          <m:t>Λ</m:t>
                        </m:r>
                      </m:e>
                      <m:sub>
                        <m:r>
                          <a:rPr lang="de-CH" sz="2000" b="0" i="1" smtClean="0">
                            <a:solidFill>
                              <a:srgbClr val="FFFFFF"/>
                            </a:solidFill>
                            <a:latin typeface="Cambria Math" panose="02040503050406030204" pitchFamily="18" charset="0"/>
                          </a:rPr>
                          <m:t>𝛼</m:t>
                        </m:r>
                      </m:sub>
                    </m:sSub>
                    <m:r>
                      <a:rPr lang="de-CH" sz="2000" b="0" i="1" smtClean="0">
                        <a:solidFill>
                          <a:srgbClr val="FFFFFF"/>
                        </a:solidFill>
                        <a:latin typeface="Cambria Math" panose="02040503050406030204" pitchFamily="18" charset="0"/>
                      </a:rPr>
                      <m:t>=</m:t>
                    </m:r>
                    <m:func>
                      <m:funcPr>
                        <m:ctrlPr>
                          <a:rPr lang="de-CH" sz="2000" b="0" i="0" smtClean="0">
                            <a:solidFill>
                              <a:srgbClr val="FFFFFF"/>
                            </a:solidFill>
                            <a:latin typeface="Cambria Math" panose="02040503050406030204" pitchFamily="18" charset="0"/>
                          </a:rPr>
                        </m:ctrlPr>
                      </m:funcPr>
                      <m:fName>
                        <m:r>
                          <m:rPr>
                            <m:sty m:val="p"/>
                          </m:rPr>
                          <a:rPr lang="de-CH" sz="2000" b="0" i="0" smtClean="0">
                            <a:solidFill>
                              <a:srgbClr val="FFFFFF"/>
                            </a:solidFill>
                            <a:latin typeface="Cambria Math" panose="02040503050406030204" pitchFamily="18" charset="0"/>
                          </a:rPr>
                          <m:t>log</m:t>
                        </m:r>
                      </m:fName>
                      <m:e>
                        <m:d>
                          <m:dPr>
                            <m:ctrlPr>
                              <a:rPr lang="de-CH" sz="2000" b="0" i="1" smtClean="0">
                                <a:solidFill>
                                  <a:srgbClr val="FFFFFF"/>
                                </a:solidFill>
                                <a:latin typeface="Cambria Math" panose="02040503050406030204" pitchFamily="18" charset="0"/>
                              </a:rPr>
                            </m:ctrlPr>
                          </m:dPr>
                          <m:e>
                            <m:r>
                              <a:rPr lang="de-CH" sz="2000" b="0" i="1" smtClean="0">
                                <a:solidFill>
                                  <a:srgbClr val="FFFFFF"/>
                                </a:solidFill>
                                <a:latin typeface="Cambria Math" panose="02040503050406030204" pitchFamily="18" charset="0"/>
                              </a:rPr>
                              <m:t>𝛼</m:t>
                            </m:r>
                          </m:e>
                        </m:d>
                      </m:e>
                    </m:func>
                    <m:r>
                      <a:rPr lang="de-CH" sz="2000" b="0" i="1" smtClean="0">
                        <a:solidFill>
                          <a:srgbClr val="FFFFFF"/>
                        </a:solidFill>
                        <a:latin typeface="Cambria Math" panose="02040503050406030204" pitchFamily="18" charset="0"/>
                      </a:rPr>
                      <m:t>ℤ</m:t>
                    </m:r>
                    <m:r>
                      <a:rPr lang="de-CH" sz="2000" b="0" i="1" smtClean="0">
                        <a:solidFill>
                          <a:srgbClr val="FFFFFF"/>
                        </a:solidFill>
                        <a:latin typeface="Cambria Math" panose="02040503050406030204" pitchFamily="18" charset="0"/>
                      </a:rPr>
                      <m:t>+2</m:t>
                    </m:r>
                    <m:r>
                      <a:rPr lang="de-CH" sz="2000" b="0" i="1" smtClean="0">
                        <a:solidFill>
                          <a:srgbClr val="FFFFFF"/>
                        </a:solidFill>
                        <a:latin typeface="Cambria Math" panose="02040503050406030204" pitchFamily="18" charset="0"/>
                      </a:rPr>
                      <m:t>𝜋</m:t>
                    </m:r>
                    <m:r>
                      <a:rPr lang="de-CH" sz="2000" b="0" i="1" smtClean="0">
                        <a:solidFill>
                          <a:srgbClr val="FFFFFF"/>
                        </a:solidFill>
                        <a:latin typeface="Cambria Math" panose="02040503050406030204" pitchFamily="18" charset="0"/>
                      </a:rPr>
                      <m:t>𝑖</m:t>
                    </m:r>
                    <m:r>
                      <a:rPr lang="de-CH" sz="2000" b="0" i="1" smtClean="0">
                        <a:solidFill>
                          <a:srgbClr val="FFFFFF"/>
                        </a:solidFill>
                        <a:latin typeface="Cambria Math" panose="02040503050406030204" pitchFamily="18" charset="0"/>
                      </a:rPr>
                      <m:t> </m:t>
                    </m:r>
                    <m:r>
                      <a:rPr lang="de-CH" sz="2000" b="0" i="1" smtClean="0">
                        <a:solidFill>
                          <a:srgbClr val="FFFFFF"/>
                        </a:solidFill>
                        <a:latin typeface="Cambria Math" panose="02040503050406030204" pitchFamily="18" charset="0"/>
                      </a:rPr>
                      <m:t>ℤ</m:t>
                    </m:r>
                  </m:oMath>
                </a14:m>
                <a:endParaRPr lang="de-CH" sz="2000" dirty="0">
                  <a:solidFill>
                    <a:srgbClr val="FFFFFF"/>
                  </a:solidFill>
                </a:endParaRPr>
              </a:p>
            </p:txBody>
          </p:sp>
        </mc:Choice>
        <mc:Fallback xmlns="">
          <p:sp>
            <p:nvSpPr>
              <p:cNvPr id="5" name="Inhaltsplatzhalter 2">
                <a:extLst>
                  <a:ext uri="{FF2B5EF4-FFF2-40B4-BE49-F238E27FC236}">
                    <a16:creationId xmlns:a16="http://schemas.microsoft.com/office/drawing/2014/main" id="{5B666433-968B-7474-8647-002193696BCA}"/>
                  </a:ext>
                </a:extLst>
              </p:cNvPr>
              <p:cNvSpPr txBox="1">
                <a:spLocks noGrp="1" noRot="1" noChangeAspect="1" noMove="1" noResize="1" noEditPoints="1" noAdjustHandles="1" noChangeArrowheads="1" noChangeShapeType="1" noTextEdit="1"/>
              </p:cNvSpPr>
              <p:nvPr>
                <p:ph idx="1"/>
              </p:nvPr>
            </p:nvSpPr>
            <p:spPr>
              <a:xfrm>
                <a:off x="636262" y="2045347"/>
                <a:ext cx="3848189" cy="3998440"/>
              </a:xfrm>
              <a:prstGeom prst="rect">
                <a:avLst/>
              </a:prstGeom>
              <a:blipFill>
                <a:blip r:embed="rId2"/>
                <a:stretch>
                  <a:fillRect l="-1424" t="-1527"/>
                </a:stretch>
              </a:blipFill>
            </p:spPr>
            <p:txBody>
              <a:bodyPr/>
              <a:lstStyle/>
              <a:p>
                <a:r>
                  <a:rPr lang="de-CH">
                    <a:noFill/>
                  </a:rPr>
                  <a:t> </a:t>
                </a:r>
              </a:p>
            </p:txBody>
          </p:sp>
        </mc:Fallback>
      </mc:AlternateContent>
      <p:pic>
        <p:nvPicPr>
          <p:cNvPr id="4" name="Grafik 3">
            <a:extLst>
              <a:ext uri="{FF2B5EF4-FFF2-40B4-BE49-F238E27FC236}">
                <a16:creationId xmlns:a16="http://schemas.microsoft.com/office/drawing/2014/main" id="{F13DDE11-80CA-A46F-3B91-24614D6F5736}"/>
              </a:ext>
            </a:extLst>
          </p:cNvPr>
          <p:cNvPicPr>
            <a:picLocks noChangeAspect="1"/>
          </p:cNvPicPr>
          <p:nvPr/>
        </p:nvPicPr>
        <p:blipFill>
          <a:blip r:embed="rId3"/>
          <a:srcRect b="2455"/>
          <a:stretch>
            <a:fillRect/>
          </a:stretch>
        </p:blipFill>
        <p:spPr>
          <a:xfrm>
            <a:off x="9308633" y="2248101"/>
            <a:ext cx="2419016" cy="2339862"/>
          </a:xfrm>
          <a:prstGeom prst="rect">
            <a:avLst/>
          </a:prstGeom>
        </p:spPr>
      </p:pic>
      <p:pic>
        <p:nvPicPr>
          <p:cNvPr id="9" name="Grafik 8">
            <a:extLst>
              <a:ext uri="{FF2B5EF4-FFF2-40B4-BE49-F238E27FC236}">
                <a16:creationId xmlns:a16="http://schemas.microsoft.com/office/drawing/2014/main" id="{6991625E-A961-74D6-1C1B-B10960FBD907}"/>
              </a:ext>
            </a:extLst>
          </p:cNvPr>
          <p:cNvPicPr>
            <a:picLocks noChangeAspect="1"/>
          </p:cNvPicPr>
          <p:nvPr/>
        </p:nvPicPr>
        <p:blipFill>
          <a:blip r:embed="rId4"/>
          <a:stretch>
            <a:fillRect/>
          </a:stretch>
        </p:blipFill>
        <p:spPr>
          <a:xfrm>
            <a:off x="5137877" y="1369375"/>
            <a:ext cx="3706405" cy="4097315"/>
          </a:xfrm>
          <a:prstGeom prst="rect">
            <a:avLst/>
          </a:prstGeom>
        </p:spPr>
      </p:pic>
      <p:sp>
        <p:nvSpPr>
          <p:cNvPr id="17" name="Pfeil: nach unten gekrümmt 16">
            <a:extLst>
              <a:ext uri="{FF2B5EF4-FFF2-40B4-BE49-F238E27FC236}">
                <a16:creationId xmlns:a16="http://schemas.microsoft.com/office/drawing/2014/main" id="{B9CFE3CC-87C3-66B0-2721-6335D3727D6F}"/>
              </a:ext>
            </a:extLst>
          </p:cNvPr>
          <p:cNvSpPr/>
          <p:nvPr/>
        </p:nvSpPr>
        <p:spPr>
          <a:xfrm>
            <a:off x="8467190" y="991828"/>
            <a:ext cx="1682885" cy="377547"/>
          </a:xfrm>
          <a:prstGeom prst="curvedDownArrow">
            <a:avLst>
              <a:gd name="adj1" fmla="val 9878"/>
              <a:gd name="adj2" fmla="val 43180"/>
              <a:gd name="adj3" fmla="val 29531"/>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CH">
              <a:solidFill>
                <a:schemeClr val="tx1"/>
              </a:solidFill>
            </a:endParaRPr>
          </a:p>
        </p:txBody>
      </p:sp>
      <p:sp>
        <p:nvSpPr>
          <p:cNvPr id="18" name="Textfeld 17">
            <a:extLst>
              <a:ext uri="{FF2B5EF4-FFF2-40B4-BE49-F238E27FC236}">
                <a16:creationId xmlns:a16="http://schemas.microsoft.com/office/drawing/2014/main" id="{42AEBFCA-F0EB-7291-B5EA-6E5A5C87EECD}"/>
              </a:ext>
            </a:extLst>
          </p:cNvPr>
          <p:cNvSpPr txBox="1"/>
          <p:nvPr/>
        </p:nvSpPr>
        <p:spPr>
          <a:xfrm>
            <a:off x="9027447" y="637523"/>
            <a:ext cx="562365" cy="369332"/>
          </a:xfrm>
          <a:prstGeom prst="rect">
            <a:avLst/>
          </a:prstGeom>
          <a:noFill/>
        </p:spPr>
        <p:txBody>
          <a:bodyPr wrap="square" rtlCol="0">
            <a:spAutoFit/>
          </a:bodyPr>
          <a:lstStyle/>
          <a:p>
            <a:r>
              <a:rPr lang="de-CH" dirty="0" err="1">
                <a:solidFill>
                  <a:schemeClr val="bg1"/>
                </a:solidFill>
              </a:rPr>
              <a:t>exp</a:t>
            </a:r>
            <a:endParaRPr lang="de-CH" dirty="0">
              <a:solidFill>
                <a:schemeClr val="bg1"/>
              </a:solidFill>
            </a:endParaRPr>
          </a:p>
        </p:txBody>
      </p:sp>
      <p:sp>
        <p:nvSpPr>
          <p:cNvPr id="20" name="Pfeil: nach unten gekrümmt 19">
            <a:extLst>
              <a:ext uri="{FF2B5EF4-FFF2-40B4-BE49-F238E27FC236}">
                <a16:creationId xmlns:a16="http://schemas.microsoft.com/office/drawing/2014/main" id="{CB74B4EA-96A3-F538-7F30-AF78D671D660}"/>
              </a:ext>
            </a:extLst>
          </p:cNvPr>
          <p:cNvSpPr/>
          <p:nvPr/>
        </p:nvSpPr>
        <p:spPr>
          <a:xfrm rot="10800000">
            <a:off x="8467189" y="5666240"/>
            <a:ext cx="1682885" cy="377547"/>
          </a:xfrm>
          <a:prstGeom prst="curvedDownArrow">
            <a:avLst>
              <a:gd name="adj1" fmla="val 9878"/>
              <a:gd name="adj2" fmla="val 43180"/>
              <a:gd name="adj3" fmla="val 29531"/>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CH">
              <a:solidFill>
                <a:schemeClr val="tx1"/>
              </a:solidFill>
            </a:endParaRPr>
          </a:p>
        </p:txBody>
      </p:sp>
      <p:sp>
        <p:nvSpPr>
          <p:cNvPr id="23" name="Textfeld 22">
            <a:extLst>
              <a:ext uri="{FF2B5EF4-FFF2-40B4-BE49-F238E27FC236}">
                <a16:creationId xmlns:a16="http://schemas.microsoft.com/office/drawing/2014/main" id="{C9770353-534C-294B-D7B8-7FB8713CF901}"/>
              </a:ext>
            </a:extLst>
          </p:cNvPr>
          <p:cNvSpPr txBox="1"/>
          <p:nvPr/>
        </p:nvSpPr>
        <p:spPr>
          <a:xfrm>
            <a:off x="9027448" y="6035811"/>
            <a:ext cx="562365" cy="369332"/>
          </a:xfrm>
          <a:prstGeom prst="rect">
            <a:avLst/>
          </a:prstGeom>
          <a:noFill/>
        </p:spPr>
        <p:txBody>
          <a:bodyPr wrap="square" rtlCol="0">
            <a:spAutoFit/>
          </a:bodyPr>
          <a:lstStyle/>
          <a:p>
            <a:r>
              <a:rPr lang="de-CH" dirty="0">
                <a:solidFill>
                  <a:schemeClr val="bg1"/>
                </a:solidFill>
              </a:rPr>
              <a:t>log</a:t>
            </a:r>
          </a:p>
        </p:txBody>
      </p:sp>
    </p:spTree>
    <p:extLst>
      <p:ext uri="{BB962C8B-B14F-4D97-AF65-F5344CB8AC3E}">
        <p14:creationId xmlns:p14="http://schemas.microsoft.com/office/powerpoint/2010/main" val="336451148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20" grpId="0" animBg="1"/>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23729CC1-649A-C8BF-6B01-5F014EFDD08D}"/>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789A9652-9D1F-4269-A7F8-FBF9A9816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0097F2B9-683D-548B-0203-B790FB7617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4BDC2F25-9D84-4EC3-03C3-990E350FD09D}"/>
              </a:ext>
            </a:extLst>
          </p:cNvPr>
          <p:cNvSpPr>
            <a:spLocks noGrp="1"/>
          </p:cNvSpPr>
          <p:nvPr>
            <p:ph type="title"/>
          </p:nvPr>
        </p:nvSpPr>
        <p:spPr>
          <a:xfrm>
            <a:off x="705829" y="637523"/>
            <a:ext cx="3936303" cy="937277"/>
          </a:xfrm>
        </p:spPr>
        <p:txBody>
          <a:bodyPr anchor="b">
            <a:noAutofit/>
          </a:bodyPr>
          <a:lstStyle/>
          <a:p>
            <a:r>
              <a:rPr lang="de-CH" sz="3200" dirty="0">
                <a:solidFill>
                  <a:srgbClr val="FFFFFF"/>
                </a:solidFill>
              </a:rPr>
              <a:t>Der Logarithmus des geraden Bildes</a:t>
            </a:r>
          </a:p>
        </p:txBody>
      </p:sp>
      <p:sp>
        <p:nvSpPr>
          <p:cNvPr id="5" name="Inhaltsplatzhalter 2">
            <a:extLst>
              <a:ext uri="{FF2B5EF4-FFF2-40B4-BE49-F238E27FC236}">
                <a16:creationId xmlns:a16="http://schemas.microsoft.com/office/drawing/2014/main" id="{7EC60018-A11B-0A90-6108-EFADACD188F8}"/>
              </a:ext>
            </a:extLst>
          </p:cNvPr>
          <p:cNvSpPr txBox="1">
            <a:spLocks noGrp="1"/>
          </p:cNvSpPr>
          <p:nvPr>
            <p:ph idx="1"/>
          </p:nvPr>
        </p:nvSpPr>
        <p:spPr>
          <a:xfrm>
            <a:off x="713685" y="1637974"/>
            <a:ext cx="3608387" cy="36782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CH" sz="2000" dirty="0">
                <a:solidFill>
                  <a:srgbClr val="FFFFFF"/>
                </a:solidFill>
              </a:rPr>
              <a:t>∞-fache Wiederholung in beide Richtungen</a:t>
            </a:r>
          </a:p>
          <a:p>
            <a:r>
              <a:rPr lang="de-CH" sz="2000" dirty="0">
                <a:solidFill>
                  <a:srgbClr val="FFFFFF"/>
                </a:solidFill>
              </a:rPr>
              <a:t>Droste-Effekt</a:t>
            </a:r>
          </a:p>
          <a:p>
            <a:r>
              <a:rPr lang="de-CH" sz="2000" dirty="0">
                <a:solidFill>
                  <a:srgbClr val="FFFFFF"/>
                </a:solidFill>
              </a:rPr>
              <a:t>Exponentialfunktion</a:t>
            </a:r>
          </a:p>
          <a:p>
            <a:endParaRPr lang="de-CH" sz="2000" dirty="0">
              <a:solidFill>
                <a:srgbClr val="FFFFFF"/>
              </a:solidFill>
            </a:endParaRPr>
          </a:p>
        </p:txBody>
      </p:sp>
      <p:pic>
        <p:nvPicPr>
          <p:cNvPr id="8" name="Grafik 7">
            <a:extLst>
              <a:ext uri="{FF2B5EF4-FFF2-40B4-BE49-F238E27FC236}">
                <a16:creationId xmlns:a16="http://schemas.microsoft.com/office/drawing/2014/main" id="{C3D86D89-BE70-FEA8-E0F6-3DF8009BD8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827" y="3118229"/>
            <a:ext cx="2884109" cy="2884109"/>
          </a:xfrm>
          <a:prstGeom prst="rect">
            <a:avLst/>
          </a:prstGeom>
        </p:spPr>
      </p:pic>
      <p:cxnSp>
        <p:nvCxnSpPr>
          <p:cNvPr id="10" name="Gerader Verbinder 9">
            <a:extLst>
              <a:ext uri="{FF2B5EF4-FFF2-40B4-BE49-F238E27FC236}">
                <a16:creationId xmlns:a16="http://schemas.microsoft.com/office/drawing/2014/main" id="{7312B7D6-7032-04F7-6B00-0301F451B0B8}"/>
              </a:ext>
            </a:extLst>
          </p:cNvPr>
          <p:cNvCxnSpPr>
            <a:cxnSpLocks/>
          </p:cNvCxnSpPr>
          <p:nvPr/>
        </p:nvCxnSpPr>
        <p:spPr>
          <a:xfrm flipV="1">
            <a:off x="1828800" y="4560283"/>
            <a:ext cx="689081" cy="755929"/>
          </a:xfrm>
          <a:prstGeom prst="line">
            <a:avLst/>
          </a:prstGeom>
          <a:ln w="38100">
            <a:solidFill>
              <a:srgbClr val="FF0000"/>
            </a:solidFill>
          </a:ln>
        </p:spPr>
        <p:style>
          <a:lnRef idx="3">
            <a:schemeClr val="accent3"/>
          </a:lnRef>
          <a:fillRef idx="0">
            <a:schemeClr val="accent3"/>
          </a:fillRef>
          <a:effectRef idx="2">
            <a:schemeClr val="accent3"/>
          </a:effectRef>
          <a:fontRef idx="minor">
            <a:schemeClr val="tx1"/>
          </a:fontRef>
        </p:style>
      </p:cxnSp>
      <p:pic>
        <p:nvPicPr>
          <p:cNvPr id="19" name="Grafik 18">
            <a:extLst>
              <a:ext uri="{FF2B5EF4-FFF2-40B4-BE49-F238E27FC236}">
                <a16:creationId xmlns:a16="http://schemas.microsoft.com/office/drawing/2014/main" id="{157FDCF1-E61A-BE2C-0238-B75DAD59F88D}"/>
              </a:ext>
            </a:extLst>
          </p:cNvPr>
          <p:cNvPicPr>
            <a:picLocks noChangeAspect="1"/>
          </p:cNvPicPr>
          <p:nvPr/>
        </p:nvPicPr>
        <p:blipFill>
          <a:blip r:embed="rId3"/>
          <a:stretch>
            <a:fillRect/>
          </a:stretch>
        </p:blipFill>
        <p:spPr>
          <a:xfrm>
            <a:off x="6285206" y="1838528"/>
            <a:ext cx="4450268" cy="4381949"/>
          </a:xfrm>
          <a:prstGeom prst="rect">
            <a:avLst/>
          </a:prstGeom>
        </p:spPr>
      </p:pic>
      <p:sp>
        <p:nvSpPr>
          <p:cNvPr id="6" name="Rechteck 5">
            <a:extLst>
              <a:ext uri="{FF2B5EF4-FFF2-40B4-BE49-F238E27FC236}">
                <a16:creationId xmlns:a16="http://schemas.microsoft.com/office/drawing/2014/main" id="{F05B706B-2685-CF7C-176C-C6EF7CDFB063}"/>
              </a:ext>
            </a:extLst>
          </p:cNvPr>
          <p:cNvSpPr/>
          <p:nvPr/>
        </p:nvSpPr>
        <p:spPr>
          <a:xfrm>
            <a:off x="6994870" y="2661657"/>
            <a:ext cx="2675105" cy="2969222"/>
          </a:xfrm>
          <a:prstGeom prst="rect">
            <a:avLst/>
          </a:prstGeom>
          <a:noFill/>
          <a:ln w="28575">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cxnSp>
        <p:nvCxnSpPr>
          <p:cNvPr id="13" name="Gerader Verbinder 12">
            <a:extLst>
              <a:ext uri="{FF2B5EF4-FFF2-40B4-BE49-F238E27FC236}">
                <a16:creationId xmlns:a16="http://schemas.microsoft.com/office/drawing/2014/main" id="{05481438-2362-982C-3E4D-6BF9EA9144CC}"/>
              </a:ext>
            </a:extLst>
          </p:cNvPr>
          <p:cNvCxnSpPr>
            <a:cxnSpLocks/>
          </p:cNvCxnSpPr>
          <p:nvPr/>
        </p:nvCxnSpPr>
        <p:spPr>
          <a:xfrm>
            <a:off x="6960481" y="5630879"/>
            <a:ext cx="2743881" cy="8094"/>
          </a:xfrm>
          <a:prstGeom prst="line">
            <a:avLst/>
          </a:prstGeom>
          <a:ln w="41275">
            <a:solidFill>
              <a:srgbClr val="FF0000"/>
            </a:solidFill>
          </a:ln>
        </p:spPr>
        <p:style>
          <a:lnRef idx="3">
            <a:schemeClr val="accent3"/>
          </a:lnRef>
          <a:fillRef idx="0">
            <a:schemeClr val="accent3"/>
          </a:fillRef>
          <a:effectRef idx="2">
            <a:schemeClr val="accent3"/>
          </a:effectRef>
          <a:fontRef idx="minor">
            <a:schemeClr val="tx1"/>
          </a:fontRef>
        </p:style>
      </p:cxnSp>
      <p:sp>
        <p:nvSpPr>
          <p:cNvPr id="15" name="Ellipse 14">
            <a:extLst>
              <a:ext uri="{FF2B5EF4-FFF2-40B4-BE49-F238E27FC236}">
                <a16:creationId xmlns:a16="http://schemas.microsoft.com/office/drawing/2014/main" id="{02BCD868-F75C-3D0F-7F36-2FB6EAE9EB25}"/>
              </a:ext>
            </a:extLst>
          </p:cNvPr>
          <p:cNvSpPr/>
          <p:nvPr/>
        </p:nvSpPr>
        <p:spPr>
          <a:xfrm rot="2235680">
            <a:off x="1408709" y="3511598"/>
            <a:ext cx="2218341" cy="2268890"/>
          </a:xfrm>
          <a:prstGeom prst="ellipse">
            <a:avLst/>
          </a:prstGeom>
          <a:noFill/>
          <a:ln w="41275">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cxnSp>
        <p:nvCxnSpPr>
          <p:cNvPr id="17" name="Gerader Verbinder 16">
            <a:extLst>
              <a:ext uri="{FF2B5EF4-FFF2-40B4-BE49-F238E27FC236}">
                <a16:creationId xmlns:a16="http://schemas.microsoft.com/office/drawing/2014/main" id="{F03FC234-61D9-2657-1912-054A8FA54B71}"/>
              </a:ext>
            </a:extLst>
          </p:cNvPr>
          <p:cNvCxnSpPr>
            <a:cxnSpLocks/>
          </p:cNvCxnSpPr>
          <p:nvPr/>
        </p:nvCxnSpPr>
        <p:spPr>
          <a:xfrm>
            <a:off x="9669975" y="2671350"/>
            <a:ext cx="0" cy="2959529"/>
          </a:xfrm>
          <a:prstGeom prst="line">
            <a:avLst/>
          </a:prstGeom>
          <a:ln w="41275">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3102581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645465D0-E073-26AD-0D6B-C19BD095A4F2}"/>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B47054D0-4796-A447-194E-BB13829219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A53C9108-346E-95E7-CDCD-6FAD8948D3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2" name="Titel 1">
                <a:extLst>
                  <a:ext uri="{FF2B5EF4-FFF2-40B4-BE49-F238E27FC236}">
                    <a16:creationId xmlns:a16="http://schemas.microsoft.com/office/drawing/2014/main" id="{4CF3B232-C8FB-070D-ACDA-38A8A1C17296}"/>
                  </a:ext>
                </a:extLst>
              </p:cNvPr>
              <p:cNvSpPr>
                <a:spLocks noGrp="1"/>
              </p:cNvSpPr>
              <p:nvPr>
                <p:ph type="title"/>
              </p:nvPr>
            </p:nvSpPr>
            <p:spPr>
              <a:xfrm>
                <a:off x="705829" y="637523"/>
                <a:ext cx="3936303" cy="937277"/>
              </a:xfrm>
            </p:spPr>
            <p:txBody>
              <a:bodyPr anchor="b">
                <a:noAutofit/>
              </a:bodyPr>
              <a:lstStyle/>
              <a:p>
                <a:r>
                  <a:rPr lang="de-CH" sz="3200" dirty="0">
                    <a:solidFill>
                      <a:srgbClr val="FFFFFF"/>
                    </a:solidFill>
                  </a:rPr>
                  <a:t>Die Gitterfunktion </a:t>
                </a:r>
                <a14:m>
                  <m:oMath xmlns:m="http://schemas.openxmlformats.org/officeDocument/2006/math">
                    <m:r>
                      <a:rPr lang="de-CH" sz="3200" b="0" i="1" smtClean="0">
                        <a:solidFill>
                          <a:srgbClr val="FFFFFF"/>
                        </a:solidFill>
                        <a:latin typeface="Cambria Math" panose="02040503050406030204" pitchFamily="18" charset="0"/>
                      </a:rPr>
                      <m:t>𝜑</m:t>
                    </m:r>
                  </m:oMath>
                </a14:m>
                <a:r>
                  <a:rPr lang="de-CH" sz="3200" dirty="0">
                    <a:solidFill>
                      <a:srgbClr val="FFFFFF"/>
                    </a:solidFill>
                  </a:rPr>
                  <a:t> zwischen den Tori</a:t>
                </a:r>
              </a:p>
            </p:txBody>
          </p:sp>
        </mc:Choice>
        <mc:Fallback xmlns="">
          <p:sp>
            <p:nvSpPr>
              <p:cNvPr id="2" name="Titel 1">
                <a:extLst>
                  <a:ext uri="{FF2B5EF4-FFF2-40B4-BE49-F238E27FC236}">
                    <a16:creationId xmlns:a16="http://schemas.microsoft.com/office/drawing/2014/main" id="{4CF3B232-C8FB-070D-ACDA-38A8A1C17296}"/>
                  </a:ext>
                </a:extLst>
              </p:cNvPr>
              <p:cNvSpPr>
                <a:spLocks noGrp="1" noRot="1" noChangeAspect="1" noMove="1" noResize="1" noEditPoints="1" noAdjustHandles="1" noChangeArrowheads="1" noChangeShapeType="1" noTextEdit="1"/>
              </p:cNvSpPr>
              <p:nvPr>
                <p:ph type="title"/>
              </p:nvPr>
            </p:nvSpPr>
            <p:spPr>
              <a:xfrm>
                <a:off x="705829" y="637523"/>
                <a:ext cx="3936303" cy="937277"/>
              </a:xfrm>
              <a:blipFill>
                <a:blip r:embed="rId2"/>
                <a:stretch>
                  <a:fillRect l="-4025" t="-16993" b="-22222"/>
                </a:stretch>
              </a:blipFill>
            </p:spPr>
            <p:txBody>
              <a:bodyPr/>
              <a:lstStyle/>
              <a:p>
                <a:r>
                  <a:rPr lang="de-CH">
                    <a:noFill/>
                  </a:rPr>
                  <a:t> </a:t>
                </a:r>
              </a:p>
            </p:txBody>
          </p:sp>
        </mc:Fallback>
      </mc:AlternateContent>
      <p:pic>
        <p:nvPicPr>
          <p:cNvPr id="5" name="Grafik 4">
            <a:extLst>
              <a:ext uri="{FF2B5EF4-FFF2-40B4-BE49-F238E27FC236}">
                <a16:creationId xmlns:a16="http://schemas.microsoft.com/office/drawing/2014/main" id="{FC3F5B2A-B381-40E9-77F8-68EACACB874D}"/>
              </a:ext>
            </a:extLst>
          </p:cNvPr>
          <p:cNvPicPr>
            <a:picLocks noChangeAspect="1"/>
          </p:cNvPicPr>
          <p:nvPr/>
        </p:nvPicPr>
        <p:blipFill>
          <a:blip r:embed="rId3"/>
          <a:stretch>
            <a:fillRect/>
          </a:stretch>
        </p:blipFill>
        <p:spPr>
          <a:xfrm>
            <a:off x="5411704" y="856981"/>
            <a:ext cx="5186682" cy="2098248"/>
          </a:xfrm>
          <a:prstGeom prst="rect">
            <a:avLst/>
          </a:prstGeom>
        </p:spPr>
      </p:pic>
      <mc:AlternateContent xmlns:mc="http://schemas.openxmlformats.org/markup-compatibility/2006" xmlns:a14="http://schemas.microsoft.com/office/drawing/2010/main">
        <mc:Choice Requires="a14">
          <p:sp>
            <p:nvSpPr>
              <p:cNvPr id="6" name="Inhaltsplatzhalter 2">
                <a:extLst>
                  <a:ext uri="{FF2B5EF4-FFF2-40B4-BE49-F238E27FC236}">
                    <a16:creationId xmlns:a16="http://schemas.microsoft.com/office/drawing/2014/main" id="{2310C0F4-524F-5BB5-9869-F4B0D2320FE7}"/>
                  </a:ext>
                </a:extLst>
              </p:cNvPr>
              <p:cNvSpPr txBox="1">
                <a:spLocks noGrp="1"/>
              </p:cNvSpPr>
              <p:nvPr>
                <p:ph idx="1"/>
              </p:nvPr>
            </p:nvSpPr>
            <p:spPr>
              <a:xfrm>
                <a:off x="842963" y="1890591"/>
                <a:ext cx="3631760" cy="4111747"/>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CH" sz="2000" dirty="0">
                    <a:solidFill>
                      <a:srgbClr val="FFFFFF"/>
                    </a:solidFill>
                  </a:rPr>
                  <a:t>Es gibt nur wenige konforme Abbildungen zwischen komplexen Tori.</a:t>
                </a:r>
              </a:p>
              <a:p>
                <a:r>
                  <a:rPr lang="de-CH" sz="2000" dirty="0">
                    <a:solidFill>
                      <a:srgbClr val="FFFFFF"/>
                    </a:solidFill>
                  </a:rPr>
                  <a:t>Theorem: Die Abbildung</a:t>
                </a:r>
                <a:br>
                  <a:rPr lang="de-CH" sz="2000" dirty="0">
                    <a:solidFill>
                      <a:srgbClr val="FFFFFF"/>
                    </a:solidFill>
                  </a:rPr>
                </a:br>
                <a14:m>
                  <m:oMath xmlns:m="http://schemas.openxmlformats.org/officeDocument/2006/math">
                    <m:r>
                      <a:rPr lang="de-CH" sz="2000" b="0" i="0" smtClean="0">
                        <a:solidFill>
                          <a:srgbClr val="FFFFFF"/>
                        </a:solidFill>
                        <a:latin typeface="Cambria Math" panose="02040503050406030204" pitchFamily="18" charset="0"/>
                      </a:rPr>
                      <m:t>       </m:t>
                    </m:r>
                    <m:r>
                      <a:rPr lang="de-CH" sz="2000" b="0" i="1" smtClean="0">
                        <a:solidFill>
                          <a:srgbClr val="FFFFFF"/>
                        </a:solidFill>
                        <a:latin typeface="Cambria Math" panose="02040503050406030204" pitchFamily="18" charset="0"/>
                      </a:rPr>
                      <m:t>𝜑</m:t>
                    </m:r>
                    <m:r>
                      <a:rPr lang="de-CH" sz="2000" b="0" i="1" smtClean="0">
                        <a:solidFill>
                          <a:srgbClr val="FFFFFF"/>
                        </a:solidFill>
                        <a:latin typeface="Cambria Math" panose="02040503050406030204" pitchFamily="18" charset="0"/>
                      </a:rPr>
                      <m:t>:</m:t>
                    </m:r>
                    <m:f>
                      <m:fPr>
                        <m:type m:val="lin"/>
                        <m:ctrlPr>
                          <a:rPr lang="de-CH" sz="2000" b="0" i="1" smtClean="0">
                            <a:solidFill>
                              <a:srgbClr val="FFFFFF"/>
                            </a:solidFill>
                            <a:latin typeface="Cambria Math" panose="02040503050406030204" pitchFamily="18" charset="0"/>
                          </a:rPr>
                        </m:ctrlPr>
                      </m:fPr>
                      <m:num>
                        <m:r>
                          <a:rPr lang="de-CH" sz="2000" b="0" i="1" smtClean="0">
                            <a:solidFill>
                              <a:srgbClr val="FFFFFF"/>
                            </a:solidFill>
                            <a:latin typeface="Cambria Math" panose="02040503050406030204" pitchFamily="18" charset="0"/>
                          </a:rPr>
                          <m:t>ℂ</m:t>
                        </m:r>
                      </m:num>
                      <m:den>
                        <m:sSub>
                          <m:sSubPr>
                            <m:ctrlPr>
                              <a:rPr lang="de-CH" sz="2000" b="0" i="0" smtClean="0">
                                <a:solidFill>
                                  <a:srgbClr val="FFFFFF"/>
                                </a:solidFill>
                                <a:latin typeface="Cambria Math" panose="02040503050406030204" pitchFamily="18" charset="0"/>
                              </a:rPr>
                            </m:ctrlPr>
                          </m:sSubPr>
                          <m:e>
                            <m:r>
                              <m:rPr>
                                <m:sty m:val="p"/>
                              </m:rPr>
                              <a:rPr lang="de-CH" sz="2000" b="0" i="0" smtClean="0">
                                <a:solidFill>
                                  <a:srgbClr val="FFFFFF"/>
                                </a:solidFill>
                                <a:latin typeface="Cambria Math" panose="02040503050406030204" pitchFamily="18" charset="0"/>
                              </a:rPr>
                              <m:t>Λ</m:t>
                            </m:r>
                          </m:e>
                          <m:sub>
                            <m:r>
                              <a:rPr lang="de-CH" sz="2000" b="0" i="1" smtClean="0">
                                <a:solidFill>
                                  <a:srgbClr val="FFFFFF"/>
                                </a:solidFill>
                                <a:latin typeface="Cambria Math" panose="02040503050406030204" pitchFamily="18" charset="0"/>
                              </a:rPr>
                              <m:t>256</m:t>
                            </m:r>
                          </m:sub>
                        </m:sSub>
                        <m:r>
                          <a:rPr lang="de-CH" sz="2000" b="0" i="1" smtClean="0">
                            <a:solidFill>
                              <a:srgbClr val="FFFFFF"/>
                            </a:solidFill>
                            <a:latin typeface="Cambria Math" panose="02040503050406030204" pitchFamily="18" charset="0"/>
                          </a:rPr>
                          <m:t>→</m:t>
                        </m:r>
                        <m:f>
                          <m:fPr>
                            <m:type m:val="lin"/>
                            <m:ctrlPr>
                              <a:rPr lang="de-CH" sz="2000" i="1">
                                <a:solidFill>
                                  <a:srgbClr val="FFFFFF"/>
                                </a:solidFill>
                                <a:latin typeface="Cambria Math" panose="02040503050406030204" pitchFamily="18" charset="0"/>
                              </a:rPr>
                            </m:ctrlPr>
                          </m:fPr>
                          <m:num>
                            <m:r>
                              <a:rPr lang="de-CH" sz="2000" i="1">
                                <a:solidFill>
                                  <a:srgbClr val="FFFFFF"/>
                                </a:solidFill>
                                <a:latin typeface="Cambria Math" panose="02040503050406030204" pitchFamily="18" charset="0"/>
                              </a:rPr>
                              <m:t>ℂ</m:t>
                            </m:r>
                          </m:num>
                          <m:den>
                            <m:sSub>
                              <m:sSubPr>
                                <m:ctrlPr>
                                  <a:rPr lang="de-CH" sz="2000">
                                    <a:solidFill>
                                      <a:srgbClr val="FFFFFF"/>
                                    </a:solidFill>
                                    <a:latin typeface="Cambria Math" panose="02040503050406030204" pitchFamily="18" charset="0"/>
                                  </a:rPr>
                                </m:ctrlPr>
                              </m:sSubPr>
                              <m:e>
                                <m:r>
                                  <m:rPr>
                                    <m:sty m:val="p"/>
                                  </m:rPr>
                                  <a:rPr lang="de-CH" sz="2000">
                                    <a:solidFill>
                                      <a:srgbClr val="FFFFFF"/>
                                    </a:solidFill>
                                    <a:latin typeface="Cambria Math" panose="02040503050406030204" pitchFamily="18" charset="0"/>
                                  </a:rPr>
                                  <m:t>Λ</m:t>
                                </m:r>
                              </m:e>
                              <m:sub>
                                <m:r>
                                  <a:rPr lang="de-CH" sz="2000" b="0" i="1" smtClean="0">
                                    <a:solidFill>
                                      <a:srgbClr val="FFFFFF"/>
                                    </a:solidFill>
                                    <a:latin typeface="Cambria Math" panose="02040503050406030204" pitchFamily="18" charset="0"/>
                                  </a:rPr>
                                  <m:t>𝛼</m:t>
                                </m:r>
                              </m:sub>
                            </m:sSub>
                          </m:den>
                        </m:f>
                      </m:den>
                    </m:f>
                  </m:oMath>
                </a14:m>
                <a:r>
                  <a:rPr lang="de-CH" sz="2000" dirty="0">
                    <a:solidFill>
                      <a:srgbClr val="FFFFFF"/>
                    </a:solidFill>
                  </a:rPr>
                  <a:t> </a:t>
                </a:r>
                <a:br>
                  <a:rPr lang="de-CH" sz="2000" dirty="0">
                    <a:solidFill>
                      <a:srgbClr val="FFFFFF"/>
                    </a:solidFill>
                  </a:rPr>
                </a:br>
                <a:r>
                  <a:rPr lang="de-CH" sz="2000" dirty="0">
                    <a:solidFill>
                      <a:srgbClr val="FFFFFF"/>
                    </a:solidFill>
                  </a:rPr>
                  <a:t>ist im Wesentlichen eine Multiplikation mit einer Konstanten </a:t>
                </a:r>
                <a14:m>
                  <m:oMath xmlns:m="http://schemas.openxmlformats.org/officeDocument/2006/math">
                    <m:r>
                      <a:rPr lang="de-CH" sz="2000" b="0" i="1" smtClean="0">
                        <a:solidFill>
                          <a:srgbClr val="FFFFFF"/>
                        </a:solidFill>
                        <a:latin typeface="Cambria Math" panose="02040503050406030204" pitchFamily="18" charset="0"/>
                      </a:rPr>
                      <m:t>𝑎</m:t>
                    </m:r>
                    <m:r>
                      <a:rPr lang="de-CH" sz="2000" b="0" i="1" smtClean="0">
                        <a:solidFill>
                          <a:srgbClr val="FFFFFF"/>
                        </a:solidFill>
                        <a:latin typeface="Cambria Math" panose="02040503050406030204" pitchFamily="18" charset="0"/>
                      </a:rPr>
                      <m:t>∈</m:t>
                    </m:r>
                    <m:r>
                      <a:rPr lang="de-CH" sz="2000" b="0" i="1" smtClean="0">
                        <a:solidFill>
                          <a:srgbClr val="FFFFFF"/>
                        </a:solidFill>
                        <a:latin typeface="Cambria Math" panose="02040503050406030204" pitchFamily="18" charset="0"/>
                      </a:rPr>
                      <m:t>ℂ</m:t>
                    </m:r>
                  </m:oMath>
                </a14:m>
                <a:r>
                  <a:rPr lang="de-CH" sz="2000" b="0" dirty="0">
                    <a:solidFill>
                      <a:srgbClr val="FFFFFF"/>
                    </a:solidFill>
                  </a:rPr>
                  <a:t>.</a:t>
                </a:r>
                <a:endParaRPr lang="de-CH" sz="2000" dirty="0">
                  <a:solidFill>
                    <a:srgbClr val="FFFFFF"/>
                  </a:solidFill>
                </a:endParaRPr>
              </a:p>
              <a:p>
                <a:r>
                  <a:rPr lang="de-CH" sz="2000" dirty="0">
                    <a:solidFill>
                      <a:srgbClr val="FFFFFF"/>
                    </a:solidFill>
                  </a:rPr>
                  <a:t>Multiplikation mit </a:t>
                </a:r>
                <a14:m>
                  <m:oMath xmlns:m="http://schemas.openxmlformats.org/officeDocument/2006/math">
                    <m:r>
                      <a:rPr lang="de-CH" sz="2000" b="0" i="1" smtClean="0">
                        <a:solidFill>
                          <a:srgbClr val="FFFFFF"/>
                        </a:solidFill>
                        <a:latin typeface="Cambria Math" panose="02040503050406030204" pitchFamily="18" charset="0"/>
                      </a:rPr>
                      <m:t>𝑎</m:t>
                    </m:r>
                  </m:oMath>
                </a14:m>
                <a:r>
                  <a:rPr lang="de-CH" sz="2000" dirty="0">
                    <a:solidFill>
                      <a:srgbClr val="FFFFFF"/>
                    </a:solidFill>
                  </a:rPr>
                  <a:t> bildet </a:t>
                </a:r>
                <a14:m>
                  <m:oMath xmlns:m="http://schemas.openxmlformats.org/officeDocument/2006/math">
                    <m:sSub>
                      <m:sSubPr>
                        <m:ctrlPr>
                          <a:rPr lang="de-CH" sz="2000" b="0" i="0" smtClean="0">
                            <a:solidFill>
                              <a:srgbClr val="FFFFFF"/>
                            </a:solidFill>
                            <a:latin typeface="Cambria Math" panose="02040503050406030204" pitchFamily="18" charset="0"/>
                          </a:rPr>
                        </m:ctrlPr>
                      </m:sSubPr>
                      <m:e>
                        <m:r>
                          <m:rPr>
                            <m:sty m:val="p"/>
                          </m:rPr>
                          <a:rPr lang="de-CH" sz="2000" b="0" i="0" smtClean="0">
                            <a:solidFill>
                              <a:srgbClr val="FFFFFF"/>
                            </a:solidFill>
                            <a:latin typeface="Cambria Math" panose="02040503050406030204" pitchFamily="18" charset="0"/>
                          </a:rPr>
                          <m:t>Λ</m:t>
                        </m:r>
                      </m:e>
                      <m:sub>
                        <m:r>
                          <a:rPr lang="de-CH" sz="2000" b="0" i="1" smtClean="0">
                            <a:solidFill>
                              <a:srgbClr val="FFFFFF"/>
                            </a:solidFill>
                            <a:latin typeface="Cambria Math" panose="02040503050406030204" pitchFamily="18" charset="0"/>
                          </a:rPr>
                          <m:t>256</m:t>
                        </m:r>
                      </m:sub>
                    </m:sSub>
                  </m:oMath>
                </a14:m>
                <a:r>
                  <a:rPr lang="de-CH" sz="2000" dirty="0">
                    <a:solidFill>
                      <a:srgbClr val="FFFFFF"/>
                    </a:solidFill>
                  </a:rPr>
                  <a:t> auf </a:t>
                </a:r>
                <a14:m>
                  <m:oMath xmlns:m="http://schemas.openxmlformats.org/officeDocument/2006/math">
                    <m:sSub>
                      <m:sSubPr>
                        <m:ctrlPr>
                          <a:rPr lang="de-CH" sz="2000" b="0" i="0" smtClean="0">
                            <a:solidFill>
                              <a:srgbClr val="FFFFFF"/>
                            </a:solidFill>
                            <a:latin typeface="Cambria Math" panose="02040503050406030204" pitchFamily="18" charset="0"/>
                          </a:rPr>
                        </m:ctrlPr>
                      </m:sSubPr>
                      <m:e>
                        <m:r>
                          <m:rPr>
                            <m:sty m:val="p"/>
                          </m:rPr>
                          <a:rPr lang="de-CH" sz="2000" b="0" i="0" smtClean="0">
                            <a:solidFill>
                              <a:srgbClr val="FFFFFF"/>
                            </a:solidFill>
                            <a:latin typeface="Cambria Math" panose="02040503050406030204" pitchFamily="18" charset="0"/>
                          </a:rPr>
                          <m:t>Λ</m:t>
                        </m:r>
                      </m:e>
                      <m:sub>
                        <m:r>
                          <a:rPr lang="de-CH" sz="2000" b="0" i="1" smtClean="0">
                            <a:solidFill>
                              <a:srgbClr val="FFFFFF"/>
                            </a:solidFill>
                            <a:latin typeface="Cambria Math" panose="02040503050406030204" pitchFamily="18" charset="0"/>
                          </a:rPr>
                          <m:t>𝛼</m:t>
                        </m:r>
                      </m:sub>
                    </m:sSub>
                  </m:oMath>
                </a14:m>
                <a:r>
                  <a:rPr lang="de-CH" sz="2000" dirty="0">
                    <a:solidFill>
                      <a:srgbClr val="FFFFFF"/>
                    </a:solidFill>
                  </a:rPr>
                  <a:t> ab.</a:t>
                </a:r>
              </a:p>
              <a:p>
                <a:r>
                  <a:rPr lang="de-CH" sz="2000" dirty="0">
                    <a:solidFill>
                      <a:srgbClr val="FFFFFF"/>
                    </a:solidFill>
                  </a:rPr>
                  <a:t>Kennt man den Faktor </a:t>
                </a:r>
                <a14:m>
                  <m:oMath xmlns:m="http://schemas.openxmlformats.org/officeDocument/2006/math">
                    <m:r>
                      <a:rPr lang="de-CH" sz="2000" b="0" i="1" smtClean="0">
                        <a:solidFill>
                          <a:srgbClr val="FFFFFF"/>
                        </a:solidFill>
                        <a:latin typeface="Cambria Math" panose="02040503050406030204" pitchFamily="18" charset="0"/>
                      </a:rPr>
                      <m:t>𝑎</m:t>
                    </m:r>
                  </m:oMath>
                </a14:m>
                <a:r>
                  <a:rPr lang="de-CH" sz="2000" dirty="0">
                    <a:solidFill>
                      <a:srgbClr val="FFFFFF"/>
                    </a:solidFill>
                  </a:rPr>
                  <a:t>, so kann man die Gitterfunktion  vollständig beschreiben.  </a:t>
                </a:r>
                <a:br>
                  <a:rPr lang="de-CH" sz="2000" b="0" dirty="0">
                    <a:solidFill>
                      <a:srgbClr val="FFFFFF"/>
                    </a:solidFill>
                  </a:rPr>
                </a:br>
                <a:endParaRPr lang="de-CH" sz="2000" b="0" dirty="0">
                  <a:solidFill>
                    <a:srgbClr val="FFFFFF"/>
                  </a:solidFill>
                </a:endParaRPr>
              </a:p>
            </p:txBody>
          </p:sp>
        </mc:Choice>
        <mc:Fallback xmlns="">
          <p:sp>
            <p:nvSpPr>
              <p:cNvPr id="6" name="Inhaltsplatzhalter 2">
                <a:extLst>
                  <a:ext uri="{FF2B5EF4-FFF2-40B4-BE49-F238E27FC236}">
                    <a16:creationId xmlns:a16="http://schemas.microsoft.com/office/drawing/2014/main" id="{2310C0F4-524F-5BB5-9869-F4B0D2320FE7}"/>
                  </a:ext>
                </a:extLst>
              </p:cNvPr>
              <p:cNvSpPr txBox="1">
                <a:spLocks noGrp="1" noRot="1" noChangeAspect="1" noMove="1" noResize="1" noEditPoints="1" noAdjustHandles="1" noChangeArrowheads="1" noChangeShapeType="1" noTextEdit="1"/>
              </p:cNvSpPr>
              <p:nvPr>
                <p:ph idx="1"/>
              </p:nvPr>
            </p:nvSpPr>
            <p:spPr>
              <a:xfrm>
                <a:off x="842963" y="1890591"/>
                <a:ext cx="3631760" cy="4111747"/>
              </a:xfrm>
              <a:prstGeom prst="rect">
                <a:avLst/>
              </a:prstGeom>
              <a:blipFill>
                <a:blip r:embed="rId4"/>
                <a:stretch>
                  <a:fillRect l="-1174" t="-1926"/>
                </a:stretch>
              </a:blipFill>
            </p:spPr>
            <p:txBody>
              <a:bodyPr/>
              <a:lstStyle/>
              <a:p>
                <a:r>
                  <a:rPr lang="de-CH">
                    <a:noFill/>
                  </a:rPr>
                  <a:t> </a:t>
                </a:r>
              </a:p>
            </p:txBody>
          </p:sp>
        </mc:Fallback>
      </mc:AlternateContent>
      <p:pic>
        <p:nvPicPr>
          <p:cNvPr id="7" name="Grafik 6" descr="Bild">
            <a:extLst>
              <a:ext uri="{FF2B5EF4-FFF2-40B4-BE49-F238E27FC236}">
                <a16:creationId xmlns:a16="http://schemas.microsoft.com/office/drawing/2014/main" id="{3FFD6C47-7B95-542D-4550-38EAA165112C}"/>
              </a:ext>
            </a:extLst>
          </p:cNvPr>
          <p:cNvPicPr>
            <a:picLocks noChangeAspect="1"/>
          </p:cNvPicPr>
          <p:nvPr/>
        </p:nvPicPr>
        <p:blipFill>
          <a:blip r:embed="rId5"/>
          <a:stretch>
            <a:fillRect/>
          </a:stretch>
        </p:blipFill>
        <p:spPr>
          <a:xfrm>
            <a:off x="7024678" y="2955229"/>
            <a:ext cx="3619188" cy="3559106"/>
          </a:xfrm>
          <a:prstGeom prst="rect">
            <a:avLst/>
          </a:prstGeom>
        </p:spPr>
      </p:pic>
      <p:sp>
        <p:nvSpPr>
          <p:cNvPr id="8" name="Textfeld 7">
            <a:extLst>
              <a:ext uri="{FF2B5EF4-FFF2-40B4-BE49-F238E27FC236}">
                <a16:creationId xmlns:a16="http://schemas.microsoft.com/office/drawing/2014/main" id="{09071F76-73C7-DF6C-A942-ECCAC0775F54}"/>
              </a:ext>
            </a:extLst>
          </p:cNvPr>
          <p:cNvSpPr txBox="1"/>
          <p:nvPr/>
        </p:nvSpPr>
        <p:spPr>
          <a:xfrm>
            <a:off x="10643866" y="973138"/>
            <a:ext cx="1629413" cy="369332"/>
          </a:xfrm>
          <a:prstGeom prst="rect">
            <a:avLst/>
          </a:prstGeom>
          <a:noFill/>
        </p:spPr>
        <p:txBody>
          <a:bodyPr wrap="square" rtlCol="0">
            <a:spAutoFit/>
          </a:bodyPr>
          <a:lstStyle/>
          <a:p>
            <a:r>
              <a:rPr lang="de-CH" dirty="0">
                <a:solidFill>
                  <a:schemeClr val="bg1"/>
                </a:solidFill>
              </a:rPr>
              <a:t>«Gerade Welt»</a:t>
            </a:r>
          </a:p>
        </p:txBody>
      </p:sp>
      <p:sp>
        <p:nvSpPr>
          <p:cNvPr id="10" name="Textfeld 9">
            <a:extLst>
              <a:ext uri="{FF2B5EF4-FFF2-40B4-BE49-F238E27FC236}">
                <a16:creationId xmlns:a16="http://schemas.microsoft.com/office/drawing/2014/main" id="{9F2699B5-8F92-3A8D-2FEB-42BCA91A174A}"/>
              </a:ext>
            </a:extLst>
          </p:cNvPr>
          <p:cNvSpPr txBox="1"/>
          <p:nvPr/>
        </p:nvSpPr>
        <p:spPr>
          <a:xfrm>
            <a:off x="10643866" y="2288398"/>
            <a:ext cx="1629413" cy="646331"/>
          </a:xfrm>
          <a:prstGeom prst="rect">
            <a:avLst/>
          </a:prstGeom>
          <a:noFill/>
        </p:spPr>
        <p:txBody>
          <a:bodyPr wrap="square" rtlCol="0">
            <a:spAutoFit/>
          </a:bodyPr>
          <a:lstStyle/>
          <a:p>
            <a:r>
              <a:rPr lang="de-CH" dirty="0">
                <a:solidFill>
                  <a:schemeClr val="bg1"/>
                </a:solidFill>
              </a:rPr>
              <a:t>«Gekrümmte Welt»</a:t>
            </a:r>
          </a:p>
        </p:txBody>
      </p:sp>
      <p:sp>
        <p:nvSpPr>
          <p:cNvPr id="12" name="Textfeld 11">
            <a:extLst>
              <a:ext uri="{FF2B5EF4-FFF2-40B4-BE49-F238E27FC236}">
                <a16:creationId xmlns:a16="http://schemas.microsoft.com/office/drawing/2014/main" id="{95988CD9-1461-825A-8322-9B41389EB11F}"/>
              </a:ext>
            </a:extLst>
          </p:cNvPr>
          <p:cNvSpPr txBox="1"/>
          <p:nvPr/>
        </p:nvSpPr>
        <p:spPr>
          <a:xfrm>
            <a:off x="7204859" y="452857"/>
            <a:ext cx="1629413" cy="369332"/>
          </a:xfrm>
          <a:prstGeom prst="rect">
            <a:avLst/>
          </a:prstGeom>
          <a:noFill/>
        </p:spPr>
        <p:txBody>
          <a:bodyPr wrap="square" rtlCol="0">
            <a:spAutoFit/>
          </a:bodyPr>
          <a:lstStyle/>
          <a:p>
            <a:r>
              <a:rPr lang="de-CH" dirty="0">
                <a:solidFill>
                  <a:schemeClr val="bg1"/>
                </a:solidFill>
              </a:rPr>
              <a:t>«log-Welt»</a:t>
            </a:r>
          </a:p>
        </p:txBody>
      </p:sp>
    </p:spTree>
    <p:extLst>
      <p:ext uri="{BB962C8B-B14F-4D97-AF65-F5344CB8AC3E}">
        <p14:creationId xmlns:p14="http://schemas.microsoft.com/office/powerpoint/2010/main" val="285655375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08FAF800-5218-9FD6-CD0B-DE8979AA33F6}"/>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1E299D17-E66A-A28E-1D05-8EE77888D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8B538297-96A6-4F95-150B-A3E2CF9764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2" name="Titel 1">
                <a:extLst>
                  <a:ext uri="{FF2B5EF4-FFF2-40B4-BE49-F238E27FC236}">
                    <a16:creationId xmlns:a16="http://schemas.microsoft.com/office/drawing/2014/main" id="{532D0CA0-336F-68B9-3E51-84B12C5CFC65}"/>
                  </a:ext>
                </a:extLst>
              </p:cNvPr>
              <p:cNvSpPr>
                <a:spLocks noGrp="1"/>
              </p:cNvSpPr>
              <p:nvPr>
                <p:ph type="title"/>
              </p:nvPr>
            </p:nvSpPr>
            <p:spPr>
              <a:xfrm>
                <a:off x="705829" y="637524"/>
                <a:ext cx="3936303" cy="695166"/>
              </a:xfrm>
            </p:spPr>
            <p:txBody>
              <a:bodyPr anchor="b">
                <a:noAutofit/>
              </a:bodyPr>
              <a:lstStyle/>
              <a:p>
                <a:r>
                  <a:rPr lang="de-CH" sz="3200" dirty="0">
                    <a:solidFill>
                      <a:srgbClr val="FFFFFF"/>
                    </a:solidFill>
                  </a:rPr>
                  <a:t>Der Faktor </a:t>
                </a:r>
                <a14:m>
                  <m:oMath xmlns:m="http://schemas.openxmlformats.org/officeDocument/2006/math">
                    <m:r>
                      <a:rPr lang="de-CH" sz="3200" b="0" i="1" smtClean="0">
                        <a:solidFill>
                          <a:srgbClr val="FFFFFF"/>
                        </a:solidFill>
                        <a:latin typeface="Cambria Math" panose="02040503050406030204" pitchFamily="18" charset="0"/>
                      </a:rPr>
                      <m:t>𝑎</m:t>
                    </m:r>
                  </m:oMath>
                </a14:m>
                <a:endParaRPr lang="de-CH" sz="3200" dirty="0">
                  <a:solidFill>
                    <a:srgbClr val="FFFFFF"/>
                  </a:solidFill>
                </a:endParaRPr>
              </a:p>
            </p:txBody>
          </p:sp>
        </mc:Choice>
        <mc:Fallback xmlns="">
          <p:sp>
            <p:nvSpPr>
              <p:cNvPr id="2" name="Titel 1">
                <a:extLst>
                  <a:ext uri="{FF2B5EF4-FFF2-40B4-BE49-F238E27FC236}">
                    <a16:creationId xmlns:a16="http://schemas.microsoft.com/office/drawing/2014/main" id="{532D0CA0-336F-68B9-3E51-84B12C5CFC65}"/>
                  </a:ext>
                </a:extLst>
              </p:cNvPr>
              <p:cNvSpPr>
                <a:spLocks noGrp="1" noRot="1" noChangeAspect="1" noMove="1" noResize="1" noEditPoints="1" noAdjustHandles="1" noChangeArrowheads="1" noChangeShapeType="1" noTextEdit="1"/>
              </p:cNvSpPr>
              <p:nvPr>
                <p:ph type="title"/>
              </p:nvPr>
            </p:nvSpPr>
            <p:spPr>
              <a:xfrm>
                <a:off x="705829" y="637524"/>
                <a:ext cx="3936303" cy="695166"/>
              </a:xfrm>
              <a:blipFill>
                <a:blip r:embed="rId3"/>
                <a:stretch>
                  <a:fillRect l="-4025" b="-29825"/>
                </a:stretch>
              </a:blipFill>
            </p:spPr>
            <p:txBody>
              <a:bodyPr/>
              <a:lstStyle/>
              <a:p>
                <a:r>
                  <a:rPr lang="de-CH">
                    <a:noFill/>
                  </a:rPr>
                  <a:t> </a:t>
                </a:r>
              </a:p>
            </p:txBody>
          </p:sp>
        </mc:Fallback>
      </mc:AlternateContent>
      <mc:AlternateContent xmlns:mc="http://schemas.openxmlformats.org/markup-compatibility/2006">
        <mc:Choice xmlns:a14="http://schemas.microsoft.com/office/drawing/2010/main" Requires="a14">
          <p:sp>
            <p:nvSpPr>
              <p:cNvPr id="6" name="Inhaltsplatzhalter 2">
                <a:extLst>
                  <a:ext uri="{FF2B5EF4-FFF2-40B4-BE49-F238E27FC236}">
                    <a16:creationId xmlns:a16="http://schemas.microsoft.com/office/drawing/2014/main" id="{A3842BB9-277B-6705-5603-443BBC605E94}"/>
                  </a:ext>
                </a:extLst>
              </p:cNvPr>
              <p:cNvSpPr txBox="1">
                <a:spLocks noGrp="1"/>
              </p:cNvSpPr>
              <p:nvPr>
                <p:ph idx="1"/>
              </p:nvPr>
            </p:nvSpPr>
            <p:spPr>
              <a:xfrm>
                <a:off x="842964" y="1763487"/>
                <a:ext cx="3579252" cy="423885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CH" sz="2000" dirty="0">
                    <a:solidFill>
                      <a:srgbClr val="FFFFFF"/>
                    </a:solidFill>
                  </a:rPr>
                  <a:t>Erinnerung: Weg ums Loch</a:t>
                </a:r>
                <a:br>
                  <a:rPr lang="de-CH" sz="2000" dirty="0">
                    <a:solidFill>
                      <a:srgbClr val="FFFFFF"/>
                    </a:solidFill>
                  </a:rPr>
                </a:br>
                <a14:m>
                  <m:oMath xmlns:m="http://schemas.openxmlformats.org/officeDocument/2006/math">
                    <m:r>
                      <a:rPr lang="de-CH" sz="2000" b="0" i="1" smtClean="0">
                        <a:solidFill>
                          <a:srgbClr val="FFFFFF"/>
                        </a:solidFill>
                        <a:latin typeface="Cambria Math" panose="02040503050406030204" pitchFamily="18" charset="0"/>
                      </a:rPr>
                      <m:t>⇒</m:t>
                    </m:r>
                  </m:oMath>
                </a14:m>
                <a:r>
                  <a:rPr lang="de-CH" sz="2000" dirty="0">
                    <a:solidFill>
                      <a:srgbClr val="FFFFFF"/>
                    </a:solidFill>
                  </a:rPr>
                  <a:t> Zoom um Faktor </a:t>
                </a:r>
                <a14:m>
                  <m:oMath xmlns:m="http://schemas.openxmlformats.org/officeDocument/2006/math">
                    <m:r>
                      <a:rPr lang="de-CH" sz="2000" b="0" i="1" smtClean="0">
                        <a:solidFill>
                          <a:srgbClr val="FFFFFF"/>
                        </a:solidFill>
                        <a:latin typeface="Cambria Math" panose="02040503050406030204" pitchFamily="18" charset="0"/>
                      </a:rPr>
                      <m:t>256</m:t>
                    </m:r>
                  </m:oMath>
                </a14:m>
                <a:endParaRPr lang="de-CH" sz="2000" dirty="0">
                  <a:solidFill>
                    <a:srgbClr val="FFFFFF"/>
                  </a:solidFill>
                </a:endParaRPr>
              </a:p>
              <a:p>
                <a:r>
                  <a:rPr lang="de-CH" sz="2000" dirty="0">
                    <a:solidFill>
                      <a:srgbClr val="FFFFFF"/>
                    </a:solidFill>
                  </a:rPr>
                  <a:t>Diese Überlegung übertragen wir in die logarithmierte Welt.</a:t>
                </a:r>
              </a:p>
              <a:p>
                <a:r>
                  <a:rPr lang="de-CH" sz="2000" dirty="0">
                    <a:solidFill>
                      <a:srgbClr val="FFFFFF"/>
                    </a:solidFill>
                  </a:rPr>
                  <a:t>Damit berechnet man:</a:t>
                </a:r>
                <a:br>
                  <a:rPr lang="de-CH" sz="2000" dirty="0">
                    <a:solidFill>
                      <a:srgbClr val="FFFFFF"/>
                    </a:solidFill>
                  </a:rPr>
                </a:br>
                <a:br>
                  <a:rPr lang="de-CH" sz="2000" dirty="0">
                    <a:solidFill>
                      <a:srgbClr val="FFFFFF"/>
                    </a:solidFill>
                  </a:rPr>
                </a:br>
                <a14:m>
                  <m:oMath xmlns:m="http://schemas.openxmlformats.org/officeDocument/2006/math">
                    <m:r>
                      <a:rPr lang="de-CH" sz="2000" i="1">
                        <a:solidFill>
                          <a:srgbClr val="FFFFFF"/>
                        </a:solidFill>
                        <a:latin typeface="Cambria Math" panose="02040503050406030204" pitchFamily="18" charset="0"/>
                      </a:rPr>
                      <m:t>𝑎</m:t>
                    </m:r>
                    <m:r>
                      <a:rPr lang="de-CH" sz="2000" i="1">
                        <a:solidFill>
                          <a:srgbClr val="FFFFFF"/>
                        </a:solidFill>
                        <a:latin typeface="Cambria Math" panose="02040503050406030204" pitchFamily="18" charset="0"/>
                      </a:rPr>
                      <m:t> =</m:t>
                    </m:r>
                    <m:f>
                      <m:fPr>
                        <m:ctrlPr>
                          <a:rPr lang="de-CH" sz="2000" i="1">
                            <a:solidFill>
                              <a:srgbClr val="FFFFFF"/>
                            </a:solidFill>
                            <a:latin typeface="Cambria Math" panose="02040503050406030204" pitchFamily="18" charset="0"/>
                          </a:rPr>
                        </m:ctrlPr>
                      </m:fPr>
                      <m:num>
                        <m:r>
                          <a:rPr lang="de-CH" sz="2000" i="1">
                            <a:solidFill>
                              <a:srgbClr val="FFFFFF"/>
                            </a:solidFill>
                            <a:latin typeface="Cambria Math" panose="02040503050406030204" pitchFamily="18" charset="0"/>
                          </a:rPr>
                          <m:t>2</m:t>
                        </m:r>
                        <m:r>
                          <a:rPr lang="de-CH" sz="2000" i="1">
                            <a:solidFill>
                              <a:srgbClr val="FFFFFF"/>
                            </a:solidFill>
                            <a:latin typeface="Cambria Math" panose="02040503050406030204" pitchFamily="18" charset="0"/>
                          </a:rPr>
                          <m:t>𝜋</m:t>
                        </m:r>
                        <m:r>
                          <a:rPr lang="de-CH" sz="2000" i="1">
                            <a:solidFill>
                              <a:srgbClr val="FFFFFF"/>
                            </a:solidFill>
                            <a:latin typeface="Cambria Math" panose="02040503050406030204" pitchFamily="18" charset="0"/>
                          </a:rPr>
                          <m:t>𝑖</m:t>
                        </m:r>
                      </m:num>
                      <m:den>
                        <m:func>
                          <m:funcPr>
                            <m:ctrlPr>
                              <a:rPr lang="de-CH" sz="2000">
                                <a:solidFill>
                                  <a:srgbClr val="FFFFFF"/>
                                </a:solidFill>
                                <a:latin typeface="Cambria Math" panose="02040503050406030204" pitchFamily="18" charset="0"/>
                              </a:rPr>
                            </m:ctrlPr>
                          </m:funcPr>
                          <m:fName>
                            <m:r>
                              <m:rPr>
                                <m:sty m:val="p"/>
                              </m:rPr>
                              <a:rPr lang="de-CH" sz="2000">
                                <a:solidFill>
                                  <a:srgbClr val="FFFFFF"/>
                                </a:solidFill>
                                <a:latin typeface="Cambria Math" panose="02040503050406030204" pitchFamily="18" charset="0"/>
                              </a:rPr>
                              <m:t>ln</m:t>
                            </m:r>
                          </m:fName>
                          <m:e>
                            <m:d>
                              <m:dPr>
                                <m:ctrlPr>
                                  <a:rPr lang="de-CH" sz="2000" i="1">
                                    <a:solidFill>
                                      <a:srgbClr val="FFFFFF"/>
                                    </a:solidFill>
                                    <a:latin typeface="Cambria Math" panose="02040503050406030204" pitchFamily="18" charset="0"/>
                                  </a:rPr>
                                </m:ctrlPr>
                              </m:dPr>
                              <m:e>
                                <m:r>
                                  <a:rPr lang="de-CH" sz="2000" i="1">
                                    <a:solidFill>
                                      <a:srgbClr val="FFFFFF"/>
                                    </a:solidFill>
                                    <a:latin typeface="Cambria Math" panose="02040503050406030204" pitchFamily="18" charset="0"/>
                                  </a:rPr>
                                  <m:t>256</m:t>
                                </m:r>
                              </m:e>
                            </m:d>
                          </m:e>
                        </m:func>
                        <m:r>
                          <a:rPr lang="de-CH" sz="2000" b="0" i="1" smtClean="0">
                            <a:solidFill>
                              <a:srgbClr val="FFFFFF"/>
                            </a:solidFill>
                            <a:latin typeface="Cambria Math" panose="02040503050406030204" pitchFamily="18" charset="0"/>
                          </a:rPr>
                          <m:t>+</m:t>
                        </m:r>
                        <m:r>
                          <a:rPr lang="de-CH" sz="2000" i="1">
                            <a:solidFill>
                              <a:srgbClr val="FFFFFF"/>
                            </a:solidFill>
                            <a:latin typeface="Cambria Math" panose="02040503050406030204" pitchFamily="18" charset="0"/>
                          </a:rPr>
                          <m:t>2</m:t>
                        </m:r>
                        <m:r>
                          <a:rPr lang="de-CH" sz="2000" i="1">
                            <a:solidFill>
                              <a:srgbClr val="FFFFFF"/>
                            </a:solidFill>
                            <a:latin typeface="Cambria Math" panose="02040503050406030204" pitchFamily="18" charset="0"/>
                          </a:rPr>
                          <m:t>𝜋</m:t>
                        </m:r>
                        <m:r>
                          <a:rPr lang="de-CH" sz="2000" i="1">
                            <a:solidFill>
                              <a:srgbClr val="FFFFFF"/>
                            </a:solidFill>
                            <a:latin typeface="Cambria Math" panose="02040503050406030204" pitchFamily="18" charset="0"/>
                          </a:rPr>
                          <m:t>𝑖</m:t>
                        </m:r>
                        <m:r>
                          <a:rPr lang="de-CH" sz="2000" i="1">
                            <a:solidFill>
                              <a:srgbClr val="FFFFFF"/>
                            </a:solidFill>
                            <a:latin typeface="Cambria Math" panose="02040503050406030204" pitchFamily="18" charset="0"/>
                          </a:rPr>
                          <m:t> </m:t>
                        </m:r>
                      </m:den>
                    </m:f>
                  </m:oMath>
                </a14:m>
                <a:endParaRPr lang="de-CH" sz="2000" dirty="0">
                  <a:solidFill>
                    <a:srgbClr val="FFFFFF"/>
                  </a:solidFill>
                </a:endParaRPr>
              </a:p>
              <a:p>
                <a:pPr marL="0" indent="0">
                  <a:buNone/>
                </a:pPr>
                <a:r>
                  <a:rPr lang="de-CH" sz="2000" dirty="0">
                    <a:solidFill>
                      <a:srgbClr val="FFFFFF"/>
                    </a:solidFill>
                  </a:rPr>
                  <a:t>Und</a:t>
                </a:r>
                <a:br>
                  <a:rPr lang="de-CH" sz="2000" dirty="0">
                    <a:solidFill>
                      <a:srgbClr val="FFFFFF"/>
                    </a:solidFill>
                  </a:rPr>
                </a:br>
                <a14:m>
                  <m:oMathPara xmlns:m="http://schemas.openxmlformats.org/officeDocument/2006/math">
                    <m:oMath>
                      <m:r>
                        <a:rPr lang="de-CH" sz="2000" b="0" i="1" smtClean="0">
                          <a:solidFill>
                            <a:srgbClr val="FFFFFF"/>
                          </a:solidFill>
                          <a:latin typeface="Cambria Math" panose="02040503050406030204" pitchFamily="18" charset="0"/>
                        </a:rPr>
                        <m:t>𝜑</m:t>
                      </m:r>
                      <m:d>
                        <m:dPr>
                          <m:ctrlPr>
                            <a:rPr lang="de-CH" sz="2000" b="0" i="1" smtClean="0">
                              <a:solidFill>
                                <a:srgbClr val="FFFFFF"/>
                              </a:solidFill>
                              <a:latin typeface="Cambria Math" panose="02040503050406030204" pitchFamily="18" charset="0"/>
                            </a:rPr>
                          </m:ctrlPr>
                        </m:dPr>
                        <m:e>
                          <m:r>
                            <a:rPr lang="de-CH" sz="2000" b="0" i="1" smtClean="0">
                              <a:solidFill>
                                <a:srgbClr val="FFFFFF"/>
                              </a:solidFill>
                              <a:latin typeface="Cambria Math" panose="02040503050406030204" pitchFamily="18" charset="0"/>
                            </a:rPr>
                            <m:t>𝑧</m:t>
                          </m:r>
                        </m:e>
                      </m:d>
                      <m:r>
                        <a:rPr lang="de-CH" sz="2000" b="0" i="1" smtClean="0">
                          <a:solidFill>
                            <a:srgbClr val="FFFFFF"/>
                          </a:solidFill>
                          <a:latin typeface="Cambria Math" panose="02040503050406030204" pitchFamily="18" charset="0"/>
                        </a:rPr>
                        <m:t>=</m:t>
                      </m:r>
                      <m:sSup>
                        <m:sSupPr>
                          <m:ctrlPr>
                            <a:rPr lang="de-CH" sz="2000" b="0" i="1" smtClean="0">
                              <a:solidFill>
                                <a:srgbClr val="FFFFFF"/>
                              </a:solidFill>
                              <a:latin typeface="Cambria Math" panose="02040503050406030204" pitchFamily="18" charset="0"/>
                            </a:rPr>
                          </m:ctrlPr>
                        </m:sSupPr>
                        <m:e>
                          <m:r>
                            <a:rPr lang="de-CH" sz="2000" b="0" i="1" smtClean="0">
                              <a:solidFill>
                                <a:srgbClr val="FFFFFF"/>
                              </a:solidFill>
                              <a:latin typeface="Cambria Math" panose="02040503050406030204" pitchFamily="18" charset="0"/>
                            </a:rPr>
                            <m:t>𝑒</m:t>
                          </m:r>
                        </m:e>
                        <m:sup>
                          <m:func>
                            <m:funcPr>
                              <m:ctrlPr>
                                <a:rPr lang="de-CH" sz="2000" b="0" i="0" smtClean="0">
                                  <a:solidFill>
                                    <a:srgbClr val="FFFFFF"/>
                                  </a:solidFill>
                                  <a:latin typeface="Cambria Math" panose="02040503050406030204" pitchFamily="18" charset="0"/>
                                </a:rPr>
                              </m:ctrlPr>
                            </m:funcPr>
                            <m:fName>
                              <m:r>
                                <m:rPr>
                                  <m:sty m:val="p"/>
                                </m:rPr>
                                <a:rPr lang="de-CH" sz="2000" b="0" i="0" smtClean="0">
                                  <a:solidFill>
                                    <a:srgbClr val="FFFFFF"/>
                                  </a:solidFill>
                                  <a:latin typeface="Cambria Math" panose="02040503050406030204" pitchFamily="18" charset="0"/>
                                </a:rPr>
                                <m:t>log</m:t>
                              </m:r>
                            </m:fName>
                            <m:e>
                              <m:d>
                                <m:dPr>
                                  <m:ctrlPr>
                                    <a:rPr lang="de-CH" sz="2000" b="0" i="1" smtClean="0">
                                      <a:solidFill>
                                        <a:srgbClr val="FFFFFF"/>
                                      </a:solidFill>
                                      <a:latin typeface="Cambria Math" panose="02040503050406030204" pitchFamily="18" charset="0"/>
                                    </a:rPr>
                                  </m:ctrlPr>
                                </m:dPr>
                                <m:e>
                                  <m:r>
                                    <a:rPr lang="de-CH" sz="2000" b="0" i="1" smtClean="0">
                                      <a:solidFill>
                                        <a:srgbClr val="FFFFFF"/>
                                      </a:solidFill>
                                      <a:latin typeface="Cambria Math" panose="02040503050406030204" pitchFamily="18" charset="0"/>
                                    </a:rPr>
                                    <m:t>𝑧</m:t>
                                  </m:r>
                                </m:e>
                              </m:d>
                              <m:r>
                                <a:rPr lang="de-CH" sz="2000" b="0" i="1" smtClean="0">
                                  <a:solidFill>
                                    <a:srgbClr val="FFFFFF"/>
                                  </a:solidFill>
                                  <a:latin typeface="Cambria Math" panose="02040503050406030204" pitchFamily="18" charset="0"/>
                                </a:rPr>
                                <m:t>⋅</m:t>
                              </m:r>
                              <m:r>
                                <a:rPr lang="de-CH" sz="2000" b="0" i="1" smtClean="0">
                                  <a:solidFill>
                                    <a:srgbClr val="FFFFFF"/>
                                  </a:solidFill>
                                  <a:latin typeface="Cambria Math" panose="02040503050406030204" pitchFamily="18" charset="0"/>
                                </a:rPr>
                                <m:t>𝑎</m:t>
                              </m:r>
                            </m:e>
                          </m:func>
                        </m:sup>
                      </m:sSup>
                      <m:r>
                        <a:rPr lang="de-CH" sz="2000" b="0" i="1" smtClean="0">
                          <a:solidFill>
                            <a:srgbClr val="FFFFFF"/>
                          </a:solidFill>
                          <a:latin typeface="Cambria Math" panose="02040503050406030204" pitchFamily="18" charset="0"/>
                        </a:rPr>
                        <m:t>=</m:t>
                      </m:r>
                      <m:sSup>
                        <m:sSupPr>
                          <m:ctrlPr>
                            <a:rPr lang="de-CH" sz="2000" b="0" i="1" smtClean="0">
                              <a:solidFill>
                                <a:srgbClr val="FFFFFF"/>
                              </a:solidFill>
                              <a:latin typeface="Cambria Math" panose="02040503050406030204" pitchFamily="18" charset="0"/>
                            </a:rPr>
                          </m:ctrlPr>
                        </m:sSupPr>
                        <m:e>
                          <m:r>
                            <a:rPr lang="de-CH" sz="2000" b="0" i="1" smtClean="0">
                              <a:solidFill>
                                <a:srgbClr val="FFFFFF"/>
                              </a:solidFill>
                              <a:latin typeface="Cambria Math" panose="02040503050406030204" pitchFamily="18" charset="0"/>
                            </a:rPr>
                            <m:t>𝑧</m:t>
                          </m:r>
                        </m:e>
                        <m:sup>
                          <m:r>
                            <a:rPr lang="de-CH" sz="2000" b="0" i="1" smtClean="0">
                              <a:solidFill>
                                <a:srgbClr val="FFFFFF"/>
                              </a:solidFill>
                              <a:latin typeface="Cambria Math" panose="02040503050406030204" pitchFamily="18" charset="0"/>
                            </a:rPr>
                            <m:t>𝑎</m:t>
                          </m:r>
                        </m:sup>
                      </m:sSup>
                      <m:r>
                        <a:rPr lang="de-CH" sz="2000" b="0" i="1" smtClean="0">
                          <a:solidFill>
                            <a:srgbClr val="FFFFFF"/>
                          </a:solidFill>
                          <a:latin typeface="Cambria Math" panose="02040503050406030204" pitchFamily="18" charset="0"/>
                        </a:rPr>
                        <m:t>   </m:t>
                      </m:r>
                    </m:oMath>
                  </m:oMathPara>
                </a14:m>
                <a:endParaRPr lang="de-CH" sz="2000" dirty="0">
                  <a:solidFill>
                    <a:srgbClr val="FFFFFF"/>
                  </a:solidFill>
                </a:endParaRPr>
              </a:p>
              <a:p>
                <a:pPr marL="0" indent="0">
                  <a:buNone/>
                </a:pPr>
                <a:br>
                  <a:rPr lang="de-CH" sz="1100" dirty="0">
                    <a:solidFill>
                      <a:srgbClr val="FFFFFF"/>
                    </a:solidFill>
                  </a:rPr>
                </a:br>
                <a:br>
                  <a:rPr lang="de-CH" sz="1100" dirty="0">
                    <a:solidFill>
                      <a:srgbClr val="FFFFFF"/>
                    </a:solidFill>
                  </a:rPr>
                </a:br>
                <a:endParaRPr lang="de-CH" sz="1100" dirty="0">
                  <a:solidFill>
                    <a:srgbClr val="FFFFFF"/>
                  </a:solidFill>
                </a:endParaRPr>
              </a:p>
            </p:txBody>
          </p:sp>
        </mc:Choice>
        <mc:Fallback>
          <p:sp>
            <p:nvSpPr>
              <p:cNvPr id="6" name="Inhaltsplatzhalter 2">
                <a:extLst>
                  <a:ext uri="{FF2B5EF4-FFF2-40B4-BE49-F238E27FC236}">
                    <a16:creationId xmlns:a16="http://schemas.microsoft.com/office/drawing/2014/main" id="{A3842BB9-277B-6705-5603-443BBC605E94}"/>
                  </a:ext>
                </a:extLst>
              </p:cNvPr>
              <p:cNvSpPr txBox="1">
                <a:spLocks noGrp="1" noRot="1" noChangeAspect="1" noMove="1" noResize="1" noEditPoints="1" noAdjustHandles="1" noChangeArrowheads="1" noChangeShapeType="1" noTextEdit="1"/>
              </p:cNvSpPr>
              <p:nvPr>
                <p:ph idx="1"/>
              </p:nvPr>
            </p:nvSpPr>
            <p:spPr>
              <a:xfrm>
                <a:off x="842964" y="1763487"/>
                <a:ext cx="3579252" cy="4238851"/>
              </a:xfrm>
              <a:prstGeom prst="rect">
                <a:avLst/>
              </a:prstGeom>
              <a:blipFill>
                <a:blip r:embed="rId4"/>
                <a:stretch>
                  <a:fillRect l="-1704" t="-1293"/>
                </a:stretch>
              </a:blipFill>
            </p:spPr>
            <p:txBody>
              <a:bodyPr/>
              <a:lstStyle/>
              <a:p>
                <a:r>
                  <a:rPr lang="de-CH">
                    <a:noFill/>
                  </a:rPr>
                  <a:t> </a:t>
                </a:r>
              </a:p>
            </p:txBody>
          </p:sp>
        </mc:Fallback>
      </mc:AlternateContent>
      <p:pic>
        <p:nvPicPr>
          <p:cNvPr id="3" name="Grafik 2">
            <a:extLst>
              <a:ext uri="{FF2B5EF4-FFF2-40B4-BE49-F238E27FC236}">
                <a16:creationId xmlns:a16="http://schemas.microsoft.com/office/drawing/2014/main" id="{9A70696E-2A21-29AE-4837-B7F9FB0662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27917" y="326752"/>
            <a:ext cx="2884109" cy="2884109"/>
          </a:xfrm>
          <a:prstGeom prst="rect">
            <a:avLst/>
          </a:prstGeom>
        </p:spPr>
      </p:pic>
      <p:pic>
        <p:nvPicPr>
          <p:cNvPr id="9" name="Grafik 8">
            <a:extLst>
              <a:ext uri="{FF2B5EF4-FFF2-40B4-BE49-F238E27FC236}">
                <a16:creationId xmlns:a16="http://schemas.microsoft.com/office/drawing/2014/main" id="{5FB2E78F-8052-2A7D-3853-C76D930FD2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68340" y="321732"/>
            <a:ext cx="2895220" cy="2895220"/>
          </a:xfrm>
          <a:prstGeom prst="rect">
            <a:avLst/>
          </a:prstGeom>
          <a:ln>
            <a:solidFill>
              <a:schemeClr val="accent5">
                <a:lumMod val="60000"/>
                <a:lumOff val="40000"/>
              </a:schemeClr>
            </a:solidFill>
          </a:ln>
        </p:spPr>
      </p:pic>
      <p:pic>
        <p:nvPicPr>
          <p:cNvPr id="17" name="Grafik 16">
            <a:extLst>
              <a:ext uri="{FF2B5EF4-FFF2-40B4-BE49-F238E27FC236}">
                <a16:creationId xmlns:a16="http://schemas.microsoft.com/office/drawing/2014/main" id="{E115DB41-1F65-2D30-50E0-E01377F624FA}"/>
              </a:ext>
            </a:extLst>
          </p:cNvPr>
          <p:cNvPicPr>
            <a:picLocks noChangeAspect="1"/>
          </p:cNvPicPr>
          <p:nvPr/>
        </p:nvPicPr>
        <p:blipFill>
          <a:blip r:embed="rId7"/>
          <a:stretch>
            <a:fillRect/>
          </a:stretch>
        </p:blipFill>
        <p:spPr>
          <a:xfrm>
            <a:off x="5027917" y="3590421"/>
            <a:ext cx="2884109" cy="2884109"/>
          </a:xfrm>
          <a:prstGeom prst="rect">
            <a:avLst/>
          </a:prstGeom>
        </p:spPr>
      </p:pic>
      <p:cxnSp>
        <p:nvCxnSpPr>
          <p:cNvPr id="27" name="Gerade Verbindung mit Pfeil 26">
            <a:extLst>
              <a:ext uri="{FF2B5EF4-FFF2-40B4-BE49-F238E27FC236}">
                <a16:creationId xmlns:a16="http://schemas.microsoft.com/office/drawing/2014/main" id="{BEFE779B-4DDC-260C-D307-7D724309C507}"/>
              </a:ext>
            </a:extLst>
          </p:cNvPr>
          <p:cNvCxnSpPr>
            <a:cxnSpLocks/>
          </p:cNvCxnSpPr>
          <p:nvPr/>
        </p:nvCxnSpPr>
        <p:spPr>
          <a:xfrm flipH="1">
            <a:off x="5505855" y="4173166"/>
            <a:ext cx="1702341" cy="1935804"/>
          </a:xfrm>
          <a:prstGeom prst="straightConnector1">
            <a:avLst/>
          </a:prstGeom>
          <a:ln w="38100">
            <a:solidFill>
              <a:srgbClr val="FF0000"/>
            </a:solidFill>
            <a:tailEnd type="triangle" w="lg" len="med"/>
          </a:ln>
        </p:spPr>
        <p:style>
          <a:lnRef idx="3">
            <a:schemeClr val="accent1"/>
          </a:lnRef>
          <a:fillRef idx="0">
            <a:schemeClr val="accent1"/>
          </a:fillRef>
          <a:effectRef idx="2">
            <a:schemeClr val="accent1"/>
          </a:effectRef>
          <a:fontRef idx="minor">
            <a:schemeClr val="tx1"/>
          </a:fontRef>
        </p:style>
      </p:cxnSp>
      <p:sp>
        <p:nvSpPr>
          <p:cNvPr id="46" name="Ellipse 45">
            <a:extLst>
              <a:ext uri="{FF2B5EF4-FFF2-40B4-BE49-F238E27FC236}">
                <a16:creationId xmlns:a16="http://schemas.microsoft.com/office/drawing/2014/main" id="{1DA33120-E963-2781-5DF4-EBC287D28891}"/>
              </a:ext>
            </a:extLst>
          </p:cNvPr>
          <p:cNvSpPr/>
          <p:nvPr/>
        </p:nvSpPr>
        <p:spPr>
          <a:xfrm rot="1756945">
            <a:off x="9162871" y="747948"/>
            <a:ext cx="2001320" cy="2184351"/>
          </a:xfrm>
          <a:prstGeom prst="ellipse">
            <a:avLst/>
          </a:prstGeom>
          <a:noFill/>
          <a:ln w="41275">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mc:AlternateContent xmlns:mc="http://schemas.openxmlformats.org/markup-compatibility/2006" xmlns:p14="http://schemas.microsoft.com/office/powerpoint/2010/main">
        <mc:Choice Requires="p14">
          <p:contentPart p14:bwMode="auto" r:id="rId8">
            <p14:nvContentPartPr>
              <p14:cNvPr id="52" name="Freihand 51">
                <a:extLst>
                  <a:ext uri="{FF2B5EF4-FFF2-40B4-BE49-F238E27FC236}">
                    <a16:creationId xmlns:a16="http://schemas.microsoft.com/office/drawing/2014/main" id="{6E929CEA-BFD8-6333-93DF-504E07BEBC48}"/>
                  </a:ext>
                </a:extLst>
              </p14:cNvPr>
              <p14:cNvContentPartPr/>
              <p14:nvPr/>
            </p14:nvContentPartPr>
            <p14:xfrm rot="256062">
              <a:off x="5826438" y="1634247"/>
              <a:ext cx="681365" cy="865800"/>
            </p14:xfrm>
          </p:contentPart>
        </mc:Choice>
        <mc:Fallback xmlns="">
          <p:pic>
            <p:nvPicPr>
              <p:cNvPr id="52" name="Freihand 51">
                <a:extLst>
                  <a:ext uri="{FF2B5EF4-FFF2-40B4-BE49-F238E27FC236}">
                    <a16:creationId xmlns:a16="http://schemas.microsoft.com/office/drawing/2014/main" id="{6E929CEA-BFD8-6333-93DF-504E07BEBC48}"/>
                  </a:ext>
                </a:extLst>
              </p:cNvPr>
              <p:cNvPicPr/>
              <p:nvPr/>
            </p:nvPicPr>
            <p:blipFill>
              <a:blip r:embed="rId9"/>
              <a:stretch>
                <a:fillRect/>
              </a:stretch>
            </p:blipFill>
            <p:spPr>
              <a:xfrm rot="256062">
                <a:off x="5808441" y="1616607"/>
                <a:ext cx="716999" cy="901440"/>
              </a:xfrm>
              <a:prstGeom prst="rect">
                <a:avLst/>
              </a:prstGeom>
            </p:spPr>
          </p:pic>
        </mc:Fallback>
      </mc:AlternateContent>
      <p:cxnSp>
        <p:nvCxnSpPr>
          <p:cNvPr id="55" name="Gerade Verbindung mit Pfeil 54">
            <a:extLst>
              <a:ext uri="{FF2B5EF4-FFF2-40B4-BE49-F238E27FC236}">
                <a16:creationId xmlns:a16="http://schemas.microsoft.com/office/drawing/2014/main" id="{5786268A-DCE5-FF2A-BD6D-842F82247CDE}"/>
              </a:ext>
            </a:extLst>
          </p:cNvPr>
          <p:cNvCxnSpPr>
            <a:cxnSpLocks/>
          </p:cNvCxnSpPr>
          <p:nvPr/>
        </p:nvCxnSpPr>
        <p:spPr>
          <a:xfrm>
            <a:off x="10872281" y="4131284"/>
            <a:ext cx="0" cy="1977686"/>
          </a:xfrm>
          <a:prstGeom prst="straightConnector1">
            <a:avLst/>
          </a:prstGeom>
          <a:ln w="38100">
            <a:solidFill>
              <a:schemeClr val="accent3">
                <a:lumMod val="60000"/>
                <a:lumOff val="40000"/>
              </a:schemeClr>
            </a:solidFill>
            <a:tailEnd type="triangle" w="lg" len="med"/>
          </a:ln>
        </p:spPr>
        <p:style>
          <a:lnRef idx="3">
            <a:schemeClr val="accent1"/>
          </a:lnRef>
          <a:fillRef idx="0">
            <a:schemeClr val="accent1"/>
          </a:fillRef>
          <a:effectRef idx="2">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0">
            <p14:nvContentPartPr>
              <p14:cNvPr id="61" name="Freihand 60">
                <a:extLst>
                  <a:ext uri="{FF2B5EF4-FFF2-40B4-BE49-F238E27FC236}">
                    <a16:creationId xmlns:a16="http://schemas.microsoft.com/office/drawing/2014/main" id="{CEEAD2C0-636D-40E5-7AE5-27874EB4CFF2}"/>
                  </a:ext>
                </a:extLst>
              </p14:cNvPr>
              <p14:cNvContentPartPr/>
              <p14:nvPr/>
            </p14:nvContentPartPr>
            <p14:xfrm>
              <a:off x="9036919" y="1763487"/>
              <a:ext cx="199080" cy="143280"/>
            </p14:xfrm>
          </p:contentPart>
        </mc:Choice>
        <mc:Fallback xmlns="">
          <p:pic>
            <p:nvPicPr>
              <p:cNvPr id="61" name="Freihand 60">
                <a:extLst>
                  <a:ext uri="{FF2B5EF4-FFF2-40B4-BE49-F238E27FC236}">
                    <a16:creationId xmlns:a16="http://schemas.microsoft.com/office/drawing/2014/main" id="{CEEAD2C0-636D-40E5-7AE5-27874EB4CFF2}"/>
                  </a:ext>
                </a:extLst>
              </p:cNvPr>
              <p:cNvPicPr/>
              <p:nvPr/>
            </p:nvPicPr>
            <p:blipFill>
              <a:blip r:embed="rId11"/>
              <a:stretch>
                <a:fillRect/>
              </a:stretch>
            </p:blipFill>
            <p:spPr>
              <a:xfrm>
                <a:off x="9018919" y="1745487"/>
                <a:ext cx="23472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2" name="Freihand 61">
                <a:extLst>
                  <a:ext uri="{FF2B5EF4-FFF2-40B4-BE49-F238E27FC236}">
                    <a16:creationId xmlns:a16="http://schemas.microsoft.com/office/drawing/2014/main" id="{ECCC24EC-CBF2-1D00-00C4-2EB1EAE3EF2C}"/>
                  </a:ext>
                </a:extLst>
              </p14:cNvPr>
              <p14:cNvContentPartPr/>
              <p14:nvPr/>
            </p14:nvContentPartPr>
            <p14:xfrm>
              <a:off x="6332599" y="1767087"/>
              <a:ext cx="130680" cy="100800"/>
            </p14:xfrm>
          </p:contentPart>
        </mc:Choice>
        <mc:Fallback xmlns="">
          <p:pic>
            <p:nvPicPr>
              <p:cNvPr id="62" name="Freihand 61">
                <a:extLst>
                  <a:ext uri="{FF2B5EF4-FFF2-40B4-BE49-F238E27FC236}">
                    <a16:creationId xmlns:a16="http://schemas.microsoft.com/office/drawing/2014/main" id="{ECCC24EC-CBF2-1D00-00C4-2EB1EAE3EF2C}"/>
                  </a:ext>
                </a:extLst>
              </p:cNvPr>
              <p:cNvPicPr/>
              <p:nvPr/>
            </p:nvPicPr>
            <p:blipFill>
              <a:blip r:embed="rId13"/>
              <a:stretch>
                <a:fillRect/>
              </a:stretch>
            </p:blipFill>
            <p:spPr>
              <a:xfrm>
                <a:off x="6314599" y="1749087"/>
                <a:ext cx="166320" cy="136440"/>
              </a:xfrm>
              <a:prstGeom prst="rect">
                <a:avLst/>
              </a:prstGeom>
            </p:spPr>
          </p:pic>
        </mc:Fallback>
      </mc:AlternateContent>
      <mc:AlternateContent xmlns:mc="http://schemas.openxmlformats.org/markup-compatibility/2006" xmlns:a14="http://schemas.microsoft.com/office/drawing/2010/main">
        <mc:Choice Requires="a14">
          <p:sp>
            <p:nvSpPr>
              <p:cNvPr id="63" name="Textfeld 62">
                <a:extLst>
                  <a:ext uri="{FF2B5EF4-FFF2-40B4-BE49-F238E27FC236}">
                    <a16:creationId xmlns:a16="http://schemas.microsoft.com/office/drawing/2014/main" id="{67593A69-4302-42D3-8AB6-06030D877725}"/>
                  </a:ext>
                </a:extLst>
              </p:cNvPr>
              <p:cNvSpPr txBox="1"/>
              <p:nvPr/>
            </p:nvSpPr>
            <p:spPr>
              <a:xfrm>
                <a:off x="8051158" y="3988500"/>
                <a:ext cx="1831079" cy="369332"/>
              </a:xfrm>
              <a:prstGeom prst="rect">
                <a:avLst/>
              </a:prstGeom>
              <a:noFill/>
            </p:spPr>
            <p:txBody>
              <a:bodyPr wrap="none" rtlCol="0">
                <a:spAutoFit/>
              </a:bodyPr>
              <a:lstStyle/>
              <a:p>
                <a:pPr/>
                <a14:m>
                  <m:oMathPara xmlns:m="http://schemas.openxmlformats.org/officeDocument/2006/math">
                    <m:oMath>
                      <m:r>
                        <a:rPr lang="de-CH" b="0" i="1" smtClean="0">
                          <a:solidFill>
                            <a:srgbClr val="FF0000"/>
                          </a:solidFill>
                          <a:latin typeface="Cambria Math" panose="02040503050406030204" pitchFamily="18" charset="0"/>
                        </a:rPr>
                        <m:t>−</m:t>
                      </m:r>
                      <m:func>
                        <m:funcPr>
                          <m:ctrlPr>
                            <a:rPr lang="de-CH" b="0" i="0" smtClean="0">
                              <a:solidFill>
                                <a:srgbClr val="FF0000"/>
                              </a:solidFill>
                              <a:latin typeface="Cambria Math" panose="02040503050406030204" pitchFamily="18" charset="0"/>
                            </a:rPr>
                          </m:ctrlPr>
                        </m:funcPr>
                        <m:fName>
                          <m:r>
                            <m:rPr>
                              <m:sty m:val="p"/>
                            </m:rPr>
                            <a:rPr lang="de-CH" b="0" i="0" smtClean="0">
                              <a:solidFill>
                                <a:srgbClr val="FF0000"/>
                              </a:solidFill>
                              <a:latin typeface="Cambria Math" panose="02040503050406030204" pitchFamily="18" charset="0"/>
                            </a:rPr>
                            <m:t>ln</m:t>
                          </m:r>
                        </m:fName>
                        <m:e>
                          <m:d>
                            <m:dPr>
                              <m:ctrlPr>
                                <a:rPr lang="de-CH" b="0" i="1" smtClean="0">
                                  <a:solidFill>
                                    <a:srgbClr val="FF0000"/>
                                  </a:solidFill>
                                  <a:latin typeface="Cambria Math" panose="02040503050406030204" pitchFamily="18" charset="0"/>
                                </a:rPr>
                              </m:ctrlPr>
                            </m:dPr>
                            <m:e>
                              <m:r>
                                <a:rPr lang="de-CH" b="0" i="1" smtClean="0">
                                  <a:solidFill>
                                    <a:srgbClr val="FF0000"/>
                                  </a:solidFill>
                                  <a:latin typeface="Cambria Math" panose="02040503050406030204" pitchFamily="18" charset="0"/>
                                </a:rPr>
                                <m:t>256</m:t>
                              </m:r>
                            </m:e>
                          </m:d>
                          <m:r>
                            <a:rPr lang="de-CH" b="0" i="1" smtClean="0">
                              <a:solidFill>
                                <a:srgbClr val="FF0000"/>
                              </a:solidFill>
                              <a:latin typeface="Cambria Math" panose="02040503050406030204" pitchFamily="18" charset="0"/>
                            </a:rPr>
                            <m:t>−2</m:t>
                          </m:r>
                          <m:r>
                            <a:rPr lang="de-CH" b="0" i="1" smtClean="0">
                              <a:solidFill>
                                <a:srgbClr val="FF0000"/>
                              </a:solidFill>
                              <a:latin typeface="Cambria Math" panose="02040503050406030204" pitchFamily="18" charset="0"/>
                            </a:rPr>
                            <m:t>𝜋</m:t>
                          </m:r>
                          <m:r>
                            <a:rPr lang="de-CH" b="0" i="1" smtClean="0">
                              <a:solidFill>
                                <a:srgbClr val="FF0000"/>
                              </a:solidFill>
                              <a:latin typeface="Cambria Math" panose="02040503050406030204" pitchFamily="18" charset="0"/>
                            </a:rPr>
                            <m:t>𝑖</m:t>
                          </m:r>
                        </m:e>
                      </m:func>
                    </m:oMath>
                  </m:oMathPara>
                </a14:m>
                <a:endParaRPr lang="de-CH" dirty="0">
                  <a:solidFill>
                    <a:schemeClr val="bg1"/>
                  </a:solidFill>
                </a:endParaRPr>
              </a:p>
            </p:txBody>
          </p:sp>
        </mc:Choice>
        <mc:Fallback xmlns="">
          <p:sp>
            <p:nvSpPr>
              <p:cNvPr id="63" name="Textfeld 62">
                <a:extLst>
                  <a:ext uri="{FF2B5EF4-FFF2-40B4-BE49-F238E27FC236}">
                    <a16:creationId xmlns:a16="http://schemas.microsoft.com/office/drawing/2014/main" id="{67593A69-4302-42D3-8AB6-06030D877725}"/>
                  </a:ext>
                </a:extLst>
              </p:cNvPr>
              <p:cNvSpPr txBox="1">
                <a:spLocks noRot="1" noChangeAspect="1" noMove="1" noResize="1" noEditPoints="1" noAdjustHandles="1" noChangeArrowheads="1" noChangeShapeType="1" noTextEdit="1"/>
              </p:cNvSpPr>
              <p:nvPr/>
            </p:nvSpPr>
            <p:spPr>
              <a:xfrm>
                <a:off x="8051158" y="3988500"/>
                <a:ext cx="1831079" cy="369332"/>
              </a:xfrm>
              <a:prstGeom prst="rect">
                <a:avLst/>
              </a:prstGeom>
              <a:blipFill>
                <a:blip r:embed="rId14"/>
                <a:stretch>
                  <a:fillRect/>
                </a:stretch>
              </a:blipFill>
            </p:spPr>
            <p:txBody>
              <a:bodyPr/>
              <a:lstStyle/>
              <a:p>
                <a:r>
                  <a:rPr lang="de-CH">
                    <a:noFill/>
                  </a:rPr>
                  <a:t> </a:t>
                </a:r>
              </a:p>
            </p:txBody>
          </p:sp>
        </mc:Fallback>
      </mc:AlternateContent>
      <p:sp>
        <p:nvSpPr>
          <p:cNvPr id="64" name="Textfeld 63">
            <a:extLst>
              <a:ext uri="{FF2B5EF4-FFF2-40B4-BE49-F238E27FC236}">
                <a16:creationId xmlns:a16="http://schemas.microsoft.com/office/drawing/2014/main" id="{8AB42CA0-EE2A-22C7-57B6-F8B194F8902F}"/>
              </a:ext>
            </a:extLst>
          </p:cNvPr>
          <p:cNvSpPr txBox="1"/>
          <p:nvPr/>
        </p:nvSpPr>
        <p:spPr>
          <a:xfrm>
            <a:off x="8190699" y="4450865"/>
            <a:ext cx="2117887" cy="369332"/>
          </a:xfrm>
          <a:prstGeom prst="rect">
            <a:avLst/>
          </a:prstGeom>
          <a:noFill/>
        </p:spPr>
        <p:txBody>
          <a:bodyPr wrap="none" rtlCol="0">
            <a:spAutoFit/>
          </a:bodyPr>
          <a:lstStyle/>
          <a:p>
            <a:r>
              <a:rPr lang="de-CH" dirty="0">
                <a:solidFill>
                  <a:schemeClr val="bg1"/>
                </a:solidFill>
              </a:rPr>
              <a:t>Wird abgebildet auf</a:t>
            </a:r>
          </a:p>
        </p:txBody>
      </p:sp>
      <mc:AlternateContent xmlns:mc="http://schemas.openxmlformats.org/markup-compatibility/2006" xmlns:a14="http://schemas.microsoft.com/office/drawing/2010/main">
        <mc:Choice Requires="a14">
          <p:sp>
            <p:nvSpPr>
              <p:cNvPr id="66" name="Textfeld 65">
                <a:extLst>
                  <a:ext uri="{FF2B5EF4-FFF2-40B4-BE49-F238E27FC236}">
                    <a16:creationId xmlns:a16="http://schemas.microsoft.com/office/drawing/2014/main" id="{52DE1F5A-FA70-4AB7-DEF7-A219188E3D78}"/>
                  </a:ext>
                </a:extLst>
              </p:cNvPr>
              <p:cNvSpPr txBox="1"/>
              <p:nvPr/>
            </p:nvSpPr>
            <p:spPr>
              <a:xfrm>
                <a:off x="8152249" y="4879488"/>
                <a:ext cx="749821" cy="369332"/>
              </a:xfrm>
              <a:prstGeom prst="rect">
                <a:avLst/>
              </a:prstGeom>
              <a:noFill/>
            </p:spPr>
            <p:txBody>
              <a:bodyPr wrap="none" rtlCol="0">
                <a:spAutoFit/>
              </a:bodyPr>
              <a:lstStyle/>
              <a:p>
                <a:pPr/>
                <a14:m>
                  <m:oMathPara xmlns:m="http://schemas.openxmlformats.org/officeDocument/2006/math">
                    <m:oMath>
                      <m:r>
                        <a:rPr lang="de-CH" b="0" i="1" smtClean="0">
                          <a:solidFill>
                            <a:schemeClr val="accent3">
                              <a:lumMod val="60000"/>
                              <a:lumOff val="40000"/>
                            </a:schemeClr>
                          </a:solidFill>
                          <a:latin typeface="Cambria Math" panose="02040503050406030204" pitchFamily="18" charset="0"/>
                        </a:rPr>
                        <m:t>−2</m:t>
                      </m:r>
                      <m:r>
                        <a:rPr lang="de-CH" b="0" i="1" smtClean="0">
                          <a:solidFill>
                            <a:schemeClr val="accent3">
                              <a:lumMod val="60000"/>
                              <a:lumOff val="40000"/>
                            </a:schemeClr>
                          </a:solidFill>
                          <a:latin typeface="Cambria Math" panose="02040503050406030204" pitchFamily="18" charset="0"/>
                        </a:rPr>
                        <m:t>𝜋</m:t>
                      </m:r>
                      <m:r>
                        <a:rPr lang="de-CH" b="0" i="1" smtClean="0">
                          <a:solidFill>
                            <a:schemeClr val="accent3">
                              <a:lumMod val="60000"/>
                              <a:lumOff val="40000"/>
                            </a:schemeClr>
                          </a:solidFill>
                          <a:latin typeface="Cambria Math" panose="02040503050406030204" pitchFamily="18" charset="0"/>
                        </a:rPr>
                        <m:t>𝑖</m:t>
                      </m:r>
                    </m:oMath>
                  </m:oMathPara>
                </a14:m>
                <a:endParaRPr lang="de-CH" dirty="0">
                  <a:solidFill>
                    <a:schemeClr val="bg1"/>
                  </a:solidFill>
                </a:endParaRPr>
              </a:p>
            </p:txBody>
          </p:sp>
        </mc:Choice>
        <mc:Fallback xmlns="">
          <p:sp>
            <p:nvSpPr>
              <p:cNvPr id="66" name="Textfeld 65">
                <a:extLst>
                  <a:ext uri="{FF2B5EF4-FFF2-40B4-BE49-F238E27FC236}">
                    <a16:creationId xmlns:a16="http://schemas.microsoft.com/office/drawing/2014/main" id="{52DE1F5A-FA70-4AB7-DEF7-A219188E3D78}"/>
                  </a:ext>
                </a:extLst>
              </p:cNvPr>
              <p:cNvSpPr txBox="1">
                <a:spLocks noRot="1" noChangeAspect="1" noMove="1" noResize="1" noEditPoints="1" noAdjustHandles="1" noChangeArrowheads="1" noChangeShapeType="1" noTextEdit="1"/>
              </p:cNvSpPr>
              <p:nvPr/>
            </p:nvSpPr>
            <p:spPr>
              <a:xfrm>
                <a:off x="8152249" y="4879488"/>
                <a:ext cx="749821" cy="369332"/>
              </a:xfrm>
              <a:prstGeom prst="rect">
                <a:avLst/>
              </a:prstGeom>
              <a:blipFill>
                <a:blip r:embed="rId15"/>
                <a:stretch>
                  <a:fillRect/>
                </a:stretch>
              </a:blipFill>
            </p:spPr>
            <p:txBody>
              <a:bodyPr/>
              <a:lstStyle/>
              <a:p>
                <a:r>
                  <a:rPr lang="de-CH">
                    <a:noFill/>
                  </a:rPr>
                  <a:t> </a:t>
                </a:r>
              </a:p>
            </p:txBody>
          </p:sp>
        </mc:Fallback>
      </mc:AlternateContent>
    </p:spTree>
    <p:extLst>
      <p:ext uri="{BB962C8B-B14F-4D97-AF65-F5344CB8AC3E}">
        <p14:creationId xmlns:p14="http://schemas.microsoft.com/office/powerpoint/2010/main" val="380073784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6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63" grpId="0"/>
      <p:bldP spid="64" grpId="0"/>
      <p:bldP spid="6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693ED436-1C7B-C58A-D58C-EDC9C2BEF6BA}"/>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438EA3AA-CCC5-0879-4862-F06E595F95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C76418EC-02AF-04C5-ADEA-13A80CBEAF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AE21D153-AD83-9F46-A737-A5F01E63EA18}"/>
              </a:ext>
            </a:extLst>
          </p:cNvPr>
          <p:cNvSpPr>
            <a:spLocks noGrp="1"/>
          </p:cNvSpPr>
          <p:nvPr>
            <p:ph type="title"/>
          </p:nvPr>
        </p:nvSpPr>
        <p:spPr>
          <a:xfrm>
            <a:off x="705829" y="637523"/>
            <a:ext cx="3936303" cy="937277"/>
          </a:xfrm>
        </p:spPr>
        <p:txBody>
          <a:bodyPr anchor="b">
            <a:noAutofit/>
          </a:bodyPr>
          <a:lstStyle/>
          <a:p>
            <a:r>
              <a:rPr lang="de-CH" sz="3200" dirty="0">
                <a:solidFill>
                  <a:srgbClr val="FFFFFF"/>
                </a:solidFill>
              </a:rPr>
              <a:t>Symmetrien und die Fundamentalgruppe</a:t>
            </a:r>
          </a:p>
        </p:txBody>
      </p:sp>
      <p:sp>
        <p:nvSpPr>
          <p:cNvPr id="3" name="Inhaltsplatzhalter 2">
            <a:extLst>
              <a:ext uri="{FF2B5EF4-FFF2-40B4-BE49-F238E27FC236}">
                <a16:creationId xmlns:a16="http://schemas.microsoft.com/office/drawing/2014/main" id="{BD375DE2-D55F-F0FD-6D84-CAFC0BBF4E29}"/>
              </a:ext>
            </a:extLst>
          </p:cNvPr>
          <p:cNvSpPr>
            <a:spLocks noGrp="1"/>
          </p:cNvSpPr>
          <p:nvPr>
            <p:ph idx="1"/>
          </p:nvPr>
        </p:nvSpPr>
        <p:spPr>
          <a:xfrm>
            <a:off x="843407" y="2324629"/>
            <a:ext cx="3607930" cy="3677158"/>
          </a:xfrm>
        </p:spPr>
        <p:txBody>
          <a:bodyPr anchor="t">
            <a:normAutofit/>
          </a:bodyPr>
          <a:lstStyle/>
          <a:p>
            <a:pPr marL="0" indent="0">
              <a:buNone/>
            </a:pPr>
            <a:endParaRPr lang="de-CH" sz="2000" dirty="0">
              <a:solidFill>
                <a:srgbClr val="FFFFFF"/>
              </a:solidFill>
            </a:endParaRPr>
          </a:p>
          <a:p>
            <a:pPr marL="0" indent="0">
              <a:buNone/>
            </a:pPr>
            <a:endParaRPr lang="de-CH" sz="2000" dirty="0">
              <a:solidFill>
                <a:srgbClr val="FFFFFF"/>
              </a:solidFill>
            </a:endParaRPr>
          </a:p>
        </p:txBody>
      </p:sp>
      <p:pic>
        <p:nvPicPr>
          <p:cNvPr id="5" name="Grafik 4">
            <a:extLst>
              <a:ext uri="{FF2B5EF4-FFF2-40B4-BE49-F238E27FC236}">
                <a16:creationId xmlns:a16="http://schemas.microsoft.com/office/drawing/2014/main" id="{FDD9D366-1E1F-7605-2890-53BCF712151B}"/>
              </a:ext>
            </a:extLst>
          </p:cNvPr>
          <p:cNvPicPr>
            <a:picLocks noChangeAspect="1"/>
          </p:cNvPicPr>
          <p:nvPr/>
        </p:nvPicPr>
        <p:blipFill>
          <a:blip r:embed="rId2"/>
          <a:stretch>
            <a:fillRect/>
          </a:stretch>
        </p:blipFill>
        <p:spPr>
          <a:xfrm>
            <a:off x="5849256" y="321732"/>
            <a:ext cx="5230548" cy="3268350"/>
          </a:xfrm>
          <a:prstGeom prst="rect">
            <a:avLst/>
          </a:prstGeom>
        </p:spPr>
      </p:pic>
      <p:grpSp>
        <p:nvGrpSpPr>
          <p:cNvPr id="25" name="Gruppieren 24">
            <a:extLst>
              <a:ext uri="{FF2B5EF4-FFF2-40B4-BE49-F238E27FC236}">
                <a16:creationId xmlns:a16="http://schemas.microsoft.com/office/drawing/2014/main" id="{B7E5BC8B-F4E3-80FE-7ADF-95B09E81B53D}"/>
              </a:ext>
            </a:extLst>
          </p:cNvPr>
          <p:cNvGrpSpPr/>
          <p:nvPr/>
        </p:nvGrpSpPr>
        <p:grpSpPr>
          <a:xfrm>
            <a:off x="6954319" y="2150847"/>
            <a:ext cx="576734" cy="1167791"/>
            <a:chOff x="6954319" y="2150847"/>
            <a:chExt cx="604440" cy="1263960"/>
          </a:xfrm>
        </p:grpSpPr>
        <mc:AlternateContent xmlns:mc="http://schemas.openxmlformats.org/markup-compatibility/2006" xmlns:p14="http://schemas.microsoft.com/office/powerpoint/2010/main">
          <mc:Choice Requires="p14">
            <p:contentPart p14:bwMode="auto" r:id="rId3">
              <p14:nvContentPartPr>
                <p14:cNvPr id="6" name="Freihand 5">
                  <a:extLst>
                    <a:ext uri="{FF2B5EF4-FFF2-40B4-BE49-F238E27FC236}">
                      <a16:creationId xmlns:a16="http://schemas.microsoft.com/office/drawing/2014/main" id="{634C65D6-2A30-87F5-4C6D-79FB9BD11271}"/>
                    </a:ext>
                  </a:extLst>
                </p14:cNvPr>
                <p14:cNvContentPartPr/>
                <p14:nvPr/>
              </p14:nvContentPartPr>
              <p14:xfrm>
                <a:off x="6954319" y="2150847"/>
                <a:ext cx="530640" cy="1263960"/>
              </p14:xfrm>
            </p:contentPart>
          </mc:Choice>
          <mc:Fallback xmlns="">
            <p:pic>
              <p:nvPicPr>
                <p:cNvPr id="6" name="Freihand 5">
                  <a:extLst>
                    <a:ext uri="{FF2B5EF4-FFF2-40B4-BE49-F238E27FC236}">
                      <a16:creationId xmlns:a16="http://schemas.microsoft.com/office/drawing/2014/main" id="{634C65D6-2A30-87F5-4C6D-79FB9BD11271}"/>
                    </a:ext>
                  </a:extLst>
                </p:cNvPr>
                <p:cNvPicPr/>
                <p:nvPr/>
              </p:nvPicPr>
              <p:blipFill>
                <a:blip r:embed="rId4"/>
                <a:stretch>
                  <a:fillRect/>
                </a:stretch>
              </p:blipFill>
              <p:spPr>
                <a:xfrm>
                  <a:off x="6935462" y="2131365"/>
                  <a:ext cx="567977" cy="1302533"/>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Freihand 6">
                  <a:extLst>
                    <a:ext uri="{FF2B5EF4-FFF2-40B4-BE49-F238E27FC236}">
                      <a16:creationId xmlns:a16="http://schemas.microsoft.com/office/drawing/2014/main" id="{6F9C315D-5FBE-1E9C-04B2-B5DCFC02E8FD}"/>
                    </a:ext>
                  </a:extLst>
                </p14:cNvPr>
                <p14:cNvContentPartPr/>
                <p14:nvPr/>
              </p14:nvContentPartPr>
              <p14:xfrm>
                <a:off x="7519159" y="2169207"/>
                <a:ext cx="360" cy="360"/>
              </p14:xfrm>
            </p:contentPart>
          </mc:Choice>
          <mc:Fallback xmlns="">
            <p:pic>
              <p:nvPicPr>
                <p:cNvPr id="7" name="Freihand 6">
                  <a:extLst>
                    <a:ext uri="{FF2B5EF4-FFF2-40B4-BE49-F238E27FC236}">
                      <a16:creationId xmlns:a16="http://schemas.microsoft.com/office/drawing/2014/main" id="{6F9C315D-5FBE-1E9C-04B2-B5DCFC02E8FD}"/>
                    </a:ext>
                  </a:extLst>
                </p:cNvPr>
                <p:cNvPicPr/>
                <p:nvPr/>
              </p:nvPicPr>
              <p:blipFill>
                <a:blip r:embed="rId6"/>
                <a:stretch>
                  <a:fillRect/>
                </a:stretch>
              </p:blipFill>
              <p:spPr>
                <a:xfrm>
                  <a:off x="7501519" y="2151207"/>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9" name="Freihand 18">
                  <a:extLst>
                    <a:ext uri="{FF2B5EF4-FFF2-40B4-BE49-F238E27FC236}">
                      <a16:creationId xmlns:a16="http://schemas.microsoft.com/office/drawing/2014/main" id="{A0F8A267-9512-DD63-978B-1067174E39FB}"/>
                    </a:ext>
                  </a:extLst>
                </p14:cNvPr>
                <p14:cNvContentPartPr/>
                <p14:nvPr/>
              </p14:nvContentPartPr>
              <p14:xfrm>
                <a:off x="7295599" y="3270447"/>
                <a:ext cx="32040" cy="66240"/>
              </p14:xfrm>
            </p:contentPart>
          </mc:Choice>
          <mc:Fallback xmlns="">
            <p:pic>
              <p:nvPicPr>
                <p:cNvPr id="19" name="Freihand 18">
                  <a:extLst>
                    <a:ext uri="{FF2B5EF4-FFF2-40B4-BE49-F238E27FC236}">
                      <a16:creationId xmlns:a16="http://schemas.microsoft.com/office/drawing/2014/main" id="{A0F8A267-9512-DD63-978B-1067174E39FB}"/>
                    </a:ext>
                  </a:extLst>
                </p:cNvPr>
                <p:cNvPicPr/>
                <p:nvPr/>
              </p:nvPicPr>
              <p:blipFill>
                <a:blip r:embed="rId8"/>
                <a:stretch>
                  <a:fillRect/>
                </a:stretch>
              </p:blipFill>
              <p:spPr>
                <a:xfrm>
                  <a:off x="7276752" y="3250965"/>
                  <a:ext cx="69357" cy="104815"/>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0" name="Freihand 19">
                  <a:extLst>
                    <a:ext uri="{FF2B5EF4-FFF2-40B4-BE49-F238E27FC236}">
                      <a16:creationId xmlns:a16="http://schemas.microsoft.com/office/drawing/2014/main" id="{425B240E-22EF-992E-652E-B1DC7CAA9E1F}"/>
                    </a:ext>
                  </a:extLst>
                </p14:cNvPr>
                <p14:cNvContentPartPr/>
                <p14:nvPr/>
              </p14:nvContentPartPr>
              <p14:xfrm>
                <a:off x="7405759" y="2995767"/>
                <a:ext cx="16560" cy="81000"/>
              </p14:xfrm>
            </p:contentPart>
          </mc:Choice>
          <mc:Fallback xmlns="">
            <p:pic>
              <p:nvPicPr>
                <p:cNvPr id="20" name="Freihand 19">
                  <a:extLst>
                    <a:ext uri="{FF2B5EF4-FFF2-40B4-BE49-F238E27FC236}">
                      <a16:creationId xmlns:a16="http://schemas.microsoft.com/office/drawing/2014/main" id="{425B240E-22EF-992E-652E-B1DC7CAA9E1F}"/>
                    </a:ext>
                  </a:extLst>
                </p:cNvPr>
                <p:cNvPicPr/>
                <p:nvPr/>
              </p:nvPicPr>
              <p:blipFill>
                <a:blip r:embed="rId10"/>
                <a:stretch>
                  <a:fillRect/>
                </a:stretch>
              </p:blipFill>
              <p:spPr>
                <a:xfrm>
                  <a:off x="7387317" y="2976685"/>
                  <a:ext cx="53820" cy="119553"/>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Freihand 20">
                  <a:extLst>
                    <a:ext uri="{FF2B5EF4-FFF2-40B4-BE49-F238E27FC236}">
                      <a16:creationId xmlns:a16="http://schemas.microsoft.com/office/drawing/2014/main" id="{A5007B5C-A21D-2F38-336B-F5BE58198D37}"/>
                    </a:ext>
                  </a:extLst>
                </p14:cNvPr>
                <p14:cNvContentPartPr/>
                <p14:nvPr/>
              </p14:nvContentPartPr>
              <p14:xfrm>
                <a:off x="7480279" y="2645847"/>
                <a:ext cx="360" cy="96480"/>
              </p14:xfrm>
            </p:contentPart>
          </mc:Choice>
          <mc:Fallback xmlns="">
            <p:pic>
              <p:nvPicPr>
                <p:cNvPr id="21" name="Freihand 20">
                  <a:extLst>
                    <a:ext uri="{FF2B5EF4-FFF2-40B4-BE49-F238E27FC236}">
                      <a16:creationId xmlns:a16="http://schemas.microsoft.com/office/drawing/2014/main" id="{A5007B5C-A21D-2F38-336B-F5BE58198D37}"/>
                    </a:ext>
                  </a:extLst>
                </p:cNvPr>
                <p:cNvPicPr/>
                <p:nvPr/>
              </p:nvPicPr>
              <p:blipFill>
                <a:blip r:embed="rId12"/>
                <a:stretch>
                  <a:fillRect/>
                </a:stretch>
              </p:blipFill>
              <p:spPr>
                <a:xfrm>
                  <a:off x="7462639" y="2626395"/>
                  <a:ext cx="36000" cy="134994"/>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3" name="Freihand 22">
                  <a:extLst>
                    <a:ext uri="{FF2B5EF4-FFF2-40B4-BE49-F238E27FC236}">
                      <a16:creationId xmlns:a16="http://schemas.microsoft.com/office/drawing/2014/main" id="{20E3EAA3-713D-6FAE-5A93-FD3751D8009B}"/>
                    </a:ext>
                  </a:extLst>
                </p14:cNvPr>
                <p14:cNvContentPartPr/>
                <p14:nvPr/>
              </p14:nvContentPartPr>
              <p14:xfrm>
                <a:off x="7552279" y="2295567"/>
                <a:ext cx="6480" cy="71280"/>
              </p14:xfrm>
            </p:contentPart>
          </mc:Choice>
          <mc:Fallback xmlns="">
            <p:pic>
              <p:nvPicPr>
                <p:cNvPr id="23" name="Freihand 22">
                  <a:extLst>
                    <a:ext uri="{FF2B5EF4-FFF2-40B4-BE49-F238E27FC236}">
                      <a16:creationId xmlns:a16="http://schemas.microsoft.com/office/drawing/2014/main" id="{20E3EAA3-713D-6FAE-5A93-FD3751D8009B}"/>
                    </a:ext>
                  </a:extLst>
                </p:cNvPr>
                <p:cNvPicPr/>
                <p:nvPr/>
              </p:nvPicPr>
              <p:blipFill>
                <a:blip r:embed="rId14"/>
                <a:stretch>
                  <a:fillRect/>
                </a:stretch>
              </p:blipFill>
              <p:spPr>
                <a:xfrm>
                  <a:off x="7533220" y="2276092"/>
                  <a:ext cx="44216" cy="109841"/>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5">
            <p14:nvContentPartPr>
              <p14:cNvPr id="26" name="Freihand 25">
                <a:extLst>
                  <a:ext uri="{FF2B5EF4-FFF2-40B4-BE49-F238E27FC236}">
                    <a16:creationId xmlns:a16="http://schemas.microsoft.com/office/drawing/2014/main" id="{C5696876-0B5C-EE92-E8CC-64E0B64C2CC8}"/>
                  </a:ext>
                </a:extLst>
              </p14:cNvPr>
              <p14:cNvContentPartPr/>
              <p14:nvPr/>
            </p14:nvContentPartPr>
            <p14:xfrm>
              <a:off x="6639697" y="947492"/>
              <a:ext cx="3649666" cy="1655396"/>
            </p14:xfrm>
          </p:contentPart>
        </mc:Choice>
        <mc:Fallback xmlns="">
          <p:pic>
            <p:nvPicPr>
              <p:cNvPr id="26" name="Freihand 25">
                <a:extLst>
                  <a:ext uri="{FF2B5EF4-FFF2-40B4-BE49-F238E27FC236}">
                    <a16:creationId xmlns:a16="http://schemas.microsoft.com/office/drawing/2014/main" id="{C5696876-0B5C-EE92-E8CC-64E0B64C2CC8}"/>
                  </a:ext>
                </a:extLst>
              </p:cNvPr>
              <p:cNvPicPr/>
              <p:nvPr/>
            </p:nvPicPr>
            <p:blipFill>
              <a:blip r:embed="rId16"/>
              <a:stretch>
                <a:fillRect/>
              </a:stretch>
            </p:blipFill>
            <p:spPr>
              <a:xfrm>
                <a:off x="6622057" y="929851"/>
                <a:ext cx="3685306" cy="1691038"/>
              </a:xfrm>
              <a:prstGeom prst="rect">
                <a:avLst/>
              </a:prstGeom>
            </p:spPr>
          </p:pic>
        </mc:Fallback>
      </mc:AlternateContent>
      <p:pic>
        <p:nvPicPr>
          <p:cNvPr id="29" name="Grafik 28">
            <a:extLst>
              <a:ext uri="{FF2B5EF4-FFF2-40B4-BE49-F238E27FC236}">
                <a16:creationId xmlns:a16="http://schemas.microsoft.com/office/drawing/2014/main" id="{2C33B489-4414-7917-346D-C9E9C00D3919}"/>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052637" y="3872948"/>
            <a:ext cx="2853324" cy="2853324"/>
          </a:xfrm>
          <a:prstGeom prst="rect">
            <a:avLst/>
          </a:prstGeom>
        </p:spPr>
      </p:pic>
      <p:cxnSp>
        <p:nvCxnSpPr>
          <p:cNvPr id="30" name="Gerader Verbinder 29">
            <a:extLst>
              <a:ext uri="{FF2B5EF4-FFF2-40B4-BE49-F238E27FC236}">
                <a16:creationId xmlns:a16="http://schemas.microsoft.com/office/drawing/2014/main" id="{45387B79-68FC-D82B-7ED9-54F2524491B2}"/>
              </a:ext>
            </a:extLst>
          </p:cNvPr>
          <p:cNvCxnSpPr>
            <a:cxnSpLocks/>
          </p:cNvCxnSpPr>
          <p:nvPr/>
        </p:nvCxnSpPr>
        <p:spPr>
          <a:xfrm flipV="1">
            <a:off x="5769325" y="5295571"/>
            <a:ext cx="689079" cy="736498"/>
          </a:xfrm>
          <a:prstGeom prst="line">
            <a:avLst/>
          </a:prstGeom>
          <a:ln w="38100">
            <a:solidFill>
              <a:srgbClr val="FF0000"/>
            </a:solidFill>
          </a:ln>
        </p:spPr>
        <p:style>
          <a:lnRef idx="3">
            <a:schemeClr val="accent3"/>
          </a:lnRef>
          <a:fillRef idx="0">
            <a:schemeClr val="accent3"/>
          </a:fillRef>
          <a:effectRef idx="2">
            <a:schemeClr val="accent3"/>
          </a:effectRef>
          <a:fontRef idx="minor">
            <a:schemeClr val="tx1"/>
          </a:fontRef>
        </p:style>
      </p:cxnSp>
      <p:sp>
        <p:nvSpPr>
          <p:cNvPr id="31" name="Ellipse 30">
            <a:extLst>
              <a:ext uri="{FF2B5EF4-FFF2-40B4-BE49-F238E27FC236}">
                <a16:creationId xmlns:a16="http://schemas.microsoft.com/office/drawing/2014/main" id="{866C4F9A-6F3C-3FAB-E86F-C6E8057D4002}"/>
              </a:ext>
            </a:extLst>
          </p:cNvPr>
          <p:cNvSpPr/>
          <p:nvPr/>
        </p:nvSpPr>
        <p:spPr>
          <a:xfrm rot="2235680">
            <a:off x="5525070" y="4438292"/>
            <a:ext cx="1866669" cy="1900489"/>
          </a:xfrm>
          <a:prstGeom prst="ellipse">
            <a:avLst/>
          </a:prstGeom>
          <a:noFill/>
          <a:ln w="41275">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34" name="Grafik 33">
            <a:extLst>
              <a:ext uri="{FF2B5EF4-FFF2-40B4-BE49-F238E27FC236}">
                <a16:creationId xmlns:a16="http://schemas.microsoft.com/office/drawing/2014/main" id="{B7562579-7CFB-F39B-9444-E2A1A0CEF542}"/>
              </a:ext>
            </a:extLst>
          </p:cNvPr>
          <p:cNvPicPr>
            <a:picLocks noChangeAspect="1"/>
          </p:cNvPicPr>
          <p:nvPr/>
        </p:nvPicPr>
        <p:blipFill>
          <a:blip r:embed="rId18"/>
          <a:stretch>
            <a:fillRect/>
          </a:stretch>
        </p:blipFill>
        <p:spPr>
          <a:xfrm>
            <a:off x="8982348" y="3872948"/>
            <a:ext cx="2889608" cy="2845247"/>
          </a:xfrm>
          <a:prstGeom prst="rect">
            <a:avLst/>
          </a:prstGeom>
        </p:spPr>
      </p:pic>
      <p:cxnSp>
        <p:nvCxnSpPr>
          <p:cNvPr id="37" name="Gerader Verbinder 36">
            <a:extLst>
              <a:ext uri="{FF2B5EF4-FFF2-40B4-BE49-F238E27FC236}">
                <a16:creationId xmlns:a16="http://schemas.microsoft.com/office/drawing/2014/main" id="{D89509BF-BF69-5B85-6C3F-AB626FF468E5}"/>
              </a:ext>
            </a:extLst>
          </p:cNvPr>
          <p:cNvCxnSpPr>
            <a:cxnSpLocks/>
          </p:cNvCxnSpPr>
          <p:nvPr/>
        </p:nvCxnSpPr>
        <p:spPr>
          <a:xfrm flipH="1">
            <a:off x="9503923" y="6345808"/>
            <a:ext cx="1716053" cy="0"/>
          </a:xfrm>
          <a:prstGeom prst="line">
            <a:avLst/>
          </a:prstGeom>
          <a:ln w="41275">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1" name="Gerader Verbinder 40">
            <a:extLst>
              <a:ext uri="{FF2B5EF4-FFF2-40B4-BE49-F238E27FC236}">
                <a16:creationId xmlns:a16="http://schemas.microsoft.com/office/drawing/2014/main" id="{C36AF5E9-455D-965B-97A7-69A047BB2685}"/>
              </a:ext>
            </a:extLst>
          </p:cNvPr>
          <p:cNvCxnSpPr>
            <a:cxnSpLocks/>
          </p:cNvCxnSpPr>
          <p:nvPr/>
        </p:nvCxnSpPr>
        <p:spPr>
          <a:xfrm>
            <a:off x="11219976" y="4431267"/>
            <a:ext cx="0" cy="1914541"/>
          </a:xfrm>
          <a:prstGeom prst="line">
            <a:avLst/>
          </a:prstGeom>
          <a:ln w="41275">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46" name="Inhaltsplatzhalter 2">
                <a:extLst>
                  <a:ext uri="{FF2B5EF4-FFF2-40B4-BE49-F238E27FC236}">
                    <a16:creationId xmlns:a16="http://schemas.microsoft.com/office/drawing/2014/main" id="{FD6E53EF-660E-AEA0-C9C5-4D3DA7E32411}"/>
                  </a:ext>
                </a:extLst>
              </p:cNvPr>
              <p:cNvSpPr txBox="1">
                <a:spLocks/>
              </p:cNvSpPr>
              <p:nvPr/>
            </p:nvSpPr>
            <p:spPr>
              <a:xfrm>
                <a:off x="636262" y="2045347"/>
                <a:ext cx="3848189" cy="399844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CH" sz="2000" dirty="0">
                    <a:solidFill>
                      <a:srgbClr val="FFFFFF"/>
                    </a:solidFill>
                  </a:rPr>
                  <a:t>Erinnerung: </a:t>
                </a:r>
                <a14:m>
                  <m:oMath xmlns:m="http://schemas.openxmlformats.org/officeDocument/2006/math">
                    <m:r>
                      <a:rPr lang="de-CH" sz="2000" b="0" i="1" smtClean="0">
                        <a:solidFill>
                          <a:srgbClr val="FFFFFF"/>
                        </a:solidFill>
                        <a:latin typeface="Cambria Math" panose="02040503050406030204" pitchFamily="18" charset="0"/>
                      </a:rPr>
                      <m:t>𝜋</m:t>
                    </m:r>
                    <m:d>
                      <m:dPr>
                        <m:ctrlPr>
                          <a:rPr lang="de-CH" sz="2000" b="0" i="1" smtClean="0">
                            <a:solidFill>
                              <a:srgbClr val="FFFFFF"/>
                            </a:solidFill>
                            <a:latin typeface="Cambria Math" panose="02040503050406030204" pitchFamily="18" charset="0"/>
                          </a:rPr>
                        </m:ctrlPr>
                      </m:dPr>
                      <m:e>
                        <m:sSup>
                          <m:sSupPr>
                            <m:ctrlPr>
                              <a:rPr lang="de-CH" sz="2000" b="0" i="1" smtClean="0">
                                <a:solidFill>
                                  <a:srgbClr val="FFFFFF"/>
                                </a:solidFill>
                                <a:latin typeface="Cambria Math" panose="02040503050406030204" pitchFamily="18" charset="0"/>
                              </a:rPr>
                            </m:ctrlPr>
                          </m:sSupPr>
                          <m:e>
                            <m:r>
                              <a:rPr lang="de-CH" sz="2000" b="0" i="1" smtClean="0">
                                <a:solidFill>
                                  <a:srgbClr val="FFFFFF"/>
                                </a:solidFill>
                                <a:latin typeface="Cambria Math" panose="02040503050406030204" pitchFamily="18" charset="0"/>
                              </a:rPr>
                              <m:t>𝕋</m:t>
                            </m:r>
                          </m:e>
                          <m:sup>
                            <m:r>
                              <a:rPr lang="de-CH" sz="2000" b="0" i="1" smtClean="0">
                                <a:solidFill>
                                  <a:srgbClr val="FFFFFF"/>
                                </a:solidFill>
                                <a:latin typeface="Cambria Math" panose="02040503050406030204" pitchFamily="18" charset="0"/>
                              </a:rPr>
                              <m:t>2</m:t>
                            </m:r>
                          </m:sup>
                        </m:sSup>
                      </m:e>
                    </m:d>
                    <m:r>
                      <a:rPr lang="de-CH" sz="2000" b="0" i="1" smtClean="0">
                        <a:solidFill>
                          <a:srgbClr val="FFFFFF"/>
                        </a:solidFill>
                        <a:latin typeface="Cambria Math" panose="02040503050406030204" pitchFamily="18" charset="0"/>
                      </a:rPr>
                      <m:t>=</m:t>
                    </m:r>
                    <m:r>
                      <a:rPr lang="de-CH" sz="2000" b="0" i="1" smtClean="0">
                        <a:solidFill>
                          <a:srgbClr val="FFFFFF"/>
                        </a:solidFill>
                        <a:latin typeface="Cambria Math" panose="02040503050406030204" pitchFamily="18" charset="0"/>
                      </a:rPr>
                      <m:t>ℤ</m:t>
                    </m:r>
                    <m:r>
                      <a:rPr lang="de-CH" sz="2000" b="0" i="1" smtClean="0">
                        <a:solidFill>
                          <a:srgbClr val="FFFFFF"/>
                        </a:solidFill>
                        <a:latin typeface="Cambria Math" panose="02040503050406030204" pitchFamily="18" charset="0"/>
                      </a:rPr>
                      <m:t>×</m:t>
                    </m:r>
                    <m:r>
                      <a:rPr lang="de-CH" sz="2000" b="0" i="1" smtClean="0">
                        <a:solidFill>
                          <a:srgbClr val="FFFFFF"/>
                        </a:solidFill>
                        <a:latin typeface="Cambria Math" panose="02040503050406030204" pitchFamily="18" charset="0"/>
                      </a:rPr>
                      <m:t>ℤ</m:t>
                    </m:r>
                  </m:oMath>
                </a14:m>
                <a:endParaRPr lang="de-CH" sz="2000" dirty="0">
                  <a:solidFill>
                    <a:srgbClr val="FFFFFF"/>
                  </a:solidFill>
                </a:endParaRPr>
              </a:p>
              <a:p>
                <a:r>
                  <a:rPr lang="de-CH" sz="2000" dirty="0">
                    <a:solidFill>
                      <a:srgbClr val="FFFFFF"/>
                    </a:solidFill>
                  </a:rPr>
                  <a:t>Pfade im Droste-Bild «entlang der Symmetrien» (Drehung um </a:t>
                </a:r>
                <a14:m>
                  <m:oMath xmlns:m="http://schemas.openxmlformats.org/officeDocument/2006/math">
                    <m:r>
                      <a:rPr lang="de-CH" sz="2000" b="0" i="1" smtClean="0">
                        <a:solidFill>
                          <a:srgbClr val="FFFFFF"/>
                        </a:solidFill>
                        <a:latin typeface="Cambria Math" panose="02040503050406030204" pitchFamily="18" charset="0"/>
                      </a:rPr>
                      <m:t>360°</m:t>
                    </m:r>
                  </m:oMath>
                </a14:m>
                <a:r>
                  <a:rPr lang="de-CH" sz="2000" dirty="0">
                    <a:solidFill>
                      <a:srgbClr val="FFFFFF"/>
                    </a:solidFill>
                  </a:rPr>
                  <a:t> und Streckung um </a:t>
                </a:r>
                <a14:m>
                  <m:oMath xmlns:m="http://schemas.openxmlformats.org/officeDocument/2006/math">
                    <m:r>
                      <a:rPr lang="de-CH" sz="2000" b="0" i="1" smtClean="0">
                        <a:solidFill>
                          <a:srgbClr val="FFFFFF"/>
                        </a:solidFill>
                        <a:latin typeface="Cambria Math" panose="02040503050406030204" pitchFamily="18" charset="0"/>
                      </a:rPr>
                      <m:t>256</m:t>
                    </m:r>
                  </m:oMath>
                </a14:m>
                <a:r>
                  <a:rPr lang="de-CH" sz="2000" dirty="0">
                    <a:solidFill>
                      <a:srgbClr val="FFFFFF"/>
                    </a:solidFill>
                  </a:rPr>
                  <a:t>) sind Erzeugende von </a:t>
                </a:r>
                <a14:m>
                  <m:oMath xmlns:m="http://schemas.openxmlformats.org/officeDocument/2006/math">
                    <m:r>
                      <a:rPr lang="de-CH" sz="2000" i="1">
                        <a:solidFill>
                          <a:srgbClr val="FFFFFF"/>
                        </a:solidFill>
                        <a:latin typeface="Cambria Math" panose="02040503050406030204" pitchFamily="18" charset="0"/>
                      </a:rPr>
                      <m:t>𝜋</m:t>
                    </m:r>
                    <m:d>
                      <m:dPr>
                        <m:ctrlPr>
                          <a:rPr lang="de-CH" sz="2000" i="1">
                            <a:solidFill>
                              <a:srgbClr val="FFFFFF"/>
                            </a:solidFill>
                            <a:latin typeface="Cambria Math" panose="02040503050406030204" pitchFamily="18" charset="0"/>
                          </a:rPr>
                        </m:ctrlPr>
                      </m:dPr>
                      <m:e>
                        <m:sSup>
                          <m:sSupPr>
                            <m:ctrlPr>
                              <a:rPr lang="de-CH" sz="2000" i="1">
                                <a:solidFill>
                                  <a:srgbClr val="FFFFFF"/>
                                </a:solidFill>
                                <a:latin typeface="Cambria Math" panose="02040503050406030204" pitchFamily="18" charset="0"/>
                              </a:rPr>
                            </m:ctrlPr>
                          </m:sSupPr>
                          <m:e>
                            <m:r>
                              <a:rPr lang="de-CH" sz="2000" i="1">
                                <a:solidFill>
                                  <a:srgbClr val="FFFFFF"/>
                                </a:solidFill>
                                <a:latin typeface="Cambria Math" panose="02040503050406030204" pitchFamily="18" charset="0"/>
                              </a:rPr>
                              <m:t>𝕋</m:t>
                            </m:r>
                          </m:e>
                          <m:sup>
                            <m:r>
                              <a:rPr lang="de-CH" sz="2000" i="1">
                                <a:solidFill>
                                  <a:srgbClr val="FFFFFF"/>
                                </a:solidFill>
                                <a:latin typeface="Cambria Math" panose="02040503050406030204" pitchFamily="18" charset="0"/>
                              </a:rPr>
                              <m:t>2</m:t>
                            </m:r>
                          </m:sup>
                        </m:sSup>
                      </m:e>
                    </m:d>
                  </m:oMath>
                </a14:m>
                <a:r>
                  <a:rPr lang="de-CH" sz="2000" dirty="0">
                    <a:solidFill>
                      <a:srgbClr val="FFFFFF"/>
                    </a:solidFill>
                  </a:rPr>
                  <a:t>.</a:t>
                </a:r>
              </a:p>
              <a:p>
                <a:r>
                  <a:rPr lang="de-CH" sz="2000" dirty="0">
                    <a:solidFill>
                      <a:srgbClr val="FFFFFF"/>
                    </a:solidFill>
                  </a:rPr>
                  <a:t>In der logarithmierten Welt sind dies die Translations-symmetrien des Gitters </a:t>
                </a:r>
                <a14:m>
                  <m:oMath xmlns:m="http://schemas.openxmlformats.org/officeDocument/2006/math">
                    <m:sSub>
                      <m:sSubPr>
                        <m:ctrlPr>
                          <a:rPr lang="de-CH" sz="2000" b="0" i="0" smtClean="0">
                            <a:solidFill>
                              <a:srgbClr val="FFFFFF"/>
                            </a:solidFill>
                            <a:latin typeface="Cambria Math" panose="02040503050406030204" pitchFamily="18" charset="0"/>
                          </a:rPr>
                        </m:ctrlPr>
                      </m:sSubPr>
                      <m:e>
                        <m:r>
                          <m:rPr>
                            <m:sty m:val="p"/>
                          </m:rPr>
                          <a:rPr lang="de-CH" sz="2000" b="0" i="0" smtClean="0">
                            <a:solidFill>
                              <a:srgbClr val="FFFFFF"/>
                            </a:solidFill>
                            <a:latin typeface="Cambria Math" panose="02040503050406030204" pitchFamily="18" charset="0"/>
                          </a:rPr>
                          <m:t>Λ</m:t>
                        </m:r>
                      </m:e>
                      <m:sub>
                        <m:r>
                          <a:rPr lang="de-CH" sz="2000" b="0" i="1" smtClean="0">
                            <a:solidFill>
                              <a:srgbClr val="FFFFFF"/>
                            </a:solidFill>
                            <a:latin typeface="Cambria Math" panose="02040503050406030204" pitchFamily="18" charset="0"/>
                          </a:rPr>
                          <m:t>256</m:t>
                        </m:r>
                      </m:sub>
                    </m:sSub>
                    <m:r>
                      <a:rPr lang="de-CH" sz="2000" b="0" i="0" smtClean="0">
                        <a:solidFill>
                          <a:srgbClr val="FFFFFF"/>
                        </a:solidFill>
                        <a:latin typeface="Cambria Math" panose="02040503050406030204" pitchFamily="18" charset="0"/>
                      </a:rPr>
                      <m:t>.</m:t>
                    </m:r>
                  </m:oMath>
                </a14:m>
                <a:endParaRPr lang="de-CH" sz="2000" dirty="0">
                  <a:solidFill>
                    <a:srgbClr val="FFFFFF"/>
                  </a:solidFill>
                </a:endParaRPr>
              </a:p>
              <a:p>
                <a:r>
                  <a:rPr lang="de-CH" sz="2000" dirty="0">
                    <a:solidFill>
                      <a:srgbClr val="FFFFFF"/>
                    </a:solidFill>
                  </a:rPr>
                  <a:t>Der Faktor </a:t>
                </a:r>
                <a14:m>
                  <m:oMath xmlns:m="http://schemas.openxmlformats.org/officeDocument/2006/math">
                    <m:r>
                      <a:rPr lang="de-CH" sz="2000" b="0" i="1" smtClean="0">
                        <a:solidFill>
                          <a:srgbClr val="FFFFFF"/>
                        </a:solidFill>
                        <a:latin typeface="Cambria Math" panose="02040503050406030204" pitchFamily="18" charset="0"/>
                      </a:rPr>
                      <m:t>𝑎</m:t>
                    </m:r>
                  </m:oMath>
                </a14:m>
                <a:r>
                  <a:rPr lang="de-CH" sz="2000" dirty="0">
                    <a:solidFill>
                      <a:srgbClr val="FFFFFF"/>
                    </a:solidFill>
                  </a:rPr>
                  <a:t> wurde schlussendlich über die Fundamentalgruppe bestimmt!</a:t>
                </a:r>
              </a:p>
              <a:p>
                <a:endParaRPr lang="de-CH" sz="2000" dirty="0">
                  <a:solidFill>
                    <a:srgbClr val="FFFFFF"/>
                  </a:solidFill>
                </a:endParaRPr>
              </a:p>
              <a:p>
                <a:endParaRPr lang="de-CH" sz="2000" dirty="0">
                  <a:solidFill>
                    <a:srgbClr val="FFFFFF"/>
                  </a:solidFill>
                </a:endParaRPr>
              </a:p>
            </p:txBody>
          </p:sp>
        </mc:Choice>
        <mc:Fallback xmlns="">
          <p:sp>
            <p:nvSpPr>
              <p:cNvPr id="46" name="Inhaltsplatzhalter 2">
                <a:extLst>
                  <a:ext uri="{FF2B5EF4-FFF2-40B4-BE49-F238E27FC236}">
                    <a16:creationId xmlns:a16="http://schemas.microsoft.com/office/drawing/2014/main" id="{FD6E53EF-660E-AEA0-C9C5-4D3DA7E32411}"/>
                  </a:ext>
                </a:extLst>
              </p:cNvPr>
              <p:cNvSpPr txBox="1">
                <a:spLocks noRot="1" noChangeAspect="1" noMove="1" noResize="1" noEditPoints="1" noAdjustHandles="1" noChangeArrowheads="1" noChangeShapeType="1" noTextEdit="1"/>
              </p:cNvSpPr>
              <p:nvPr/>
            </p:nvSpPr>
            <p:spPr>
              <a:xfrm>
                <a:off x="636262" y="2045347"/>
                <a:ext cx="3848189" cy="3998440"/>
              </a:xfrm>
              <a:prstGeom prst="rect">
                <a:avLst/>
              </a:prstGeom>
              <a:blipFill>
                <a:blip r:embed="rId19"/>
                <a:stretch>
                  <a:fillRect l="-1424" t="-1527" r="-2848"/>
                </a:stretch>
              </a:blipFill>
            </p:spPr>
            <p:txBody>
              <a:bodyPr/>
              <a:lstStyle/>
              <a:p>
                <a:r>
                  <a:rPr lang="de-CH">
                    <a:noFill/>
                  </a:rPr>
                  <a:t> </a:t>
                </a:r>
              </a:p>
            </p:txBody>
          </p:sp>
        </mc:Fallback>
      </mc:AlternateContent>
    </p:spTree>
    <p:extLst>
      <p:ext uri="{BB962C8B-B14F-4D97-AF65-F5344CB8AC3E}">
        <p14:creationId xmlns:p14="http://schemas.microsoft.com/office/powerpoint/2010/main" val="116460067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6">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2CC14E1F-547E-F3C1-859A-C0ADEE58FAC8}"/>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D640A440-DF51-DD74-4960-3E8DB11C94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E07C5413-396A-0026-5EA5-6265882490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4" y="321732"/>
            <a:ext cx="4568741" cy="6192603"/>
          </a:xfrm>
          <a:prstGeom prst="rect">
            <a:avLst/>
          </a:prstGeom>
          <a:solidFill>
            <a:srgbClr val="33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A60A350A-C2EE-4E2C-01DE-E462326E205B}"/>
              </a:ext>
            </a:extLst>
          </p:cNvPr>
          <p:cNvSpPr>
            <a:spLocks noGrp="1"/>
          </p:cNvSpPr>
          <p:nvPr>
            <p:ph type="title"/>
          </p:nvPr>
        </p:nvSpPr>
        <p:spPr>
          <a:xfrm>
            <a:off x="705829" y="637524"/>
            <a:ext cx="3936303" cy="695166"/>
          </a:xfrm>
        </p:spPr>
        <p:txBody>
          <a:bodyPr anchor="b">
            <a:noAutofit/>
          </a:bodyPr>
          <a:lstStyle/>
          <a:p>
            <a:r>
              <a:rPr lang="de-CH" sz="3200" dirty="0">
                <a:solidFill>
                  <a:srgbClr val="FFFFFF"/>
                </a:solidFill>
              </a:rPr>
              <a:t>Variationen </a:t>
            </a:r>
          </a:p>
        </p:txBody>
      </p:sp>
      <mc:AlternateContent xmlns:mc="http://schemas.openxmlformats.org/markup-compatibility/2006" xmlns:a14="http://schemas.microsoft.com/office/drawing/2010/main">
        <mc:Choice Requires="a14">
          <p:sp>
            <p:nvSpPr>
              <p:cNvPr id="5" name="Inhaltsplatzhalter 2">
                <a:extLst>
                  <a:ext uri="{FF2B5EF4-FFF2-40B4-BE49-F238E27FC236}">
                    <a16:creationId xmlns:a16="http://schemas.microsoft.com/office/drawing/2014/main" id="{C9C2E7B5-FB21-CEFE-6876-E5A4C9288E99}"/>
                  </a:ext>
                </a:extLst>
              </p:cNvPr>
              <p:cNvSpPr txBox="1">
                <a:spLocks noGrp="1"/>
              </p:cNvSpPr>
              <p:nvPr>
                <p:ph idx="1"/>
              </p:nvPr>
            </p:nvSpPr>
            <p:spPr>
              <a:xfrm>
                <a:off x="842963" y="1721796"/>
                <a:ext cx="3608387" cy="428054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CH" sz="2000" dirty="0">
                    <a:solidFill>
                      <a:srgbClr val="FFFFFF"/>
                    </a:solidFill>
                  </a:rPr>
                  <a:t>Mit folgenden Annahmen kann man herumspielen:</a:t>
                </a:r>
              </a:p>
              <a:p>
                <a:r>
                  <a:rPr lang="de-CH" sz="2000" dirty="0">
                    <a:solidFill>
                      <a:srgbClr val="FFFFFF"/>
                    </a:solidFill>
                  </a:rPr>
                  <a:t>Wie werden die Erzeugenden der Fundamentalgruppe abgebildet?</a:t>
                </a:r>
                <a:br>
                  <a:rPr lang="de-CH" sz="2000" dirty="0">
                    <a:solidFill>
                      <a:srgbClr val="FFFFFF"/>
                    </a:solidFill>
                  </a:rPr>
                </a:br>
                <a:r>
                  <a:rPr lang="de-CH" sz="2000" dirty="0">
                    <a:solidFill>
                      <a:srgbClr val="FFFFFF"/>
                    </a:solidFill>
                  </a:rPr>
                  <a:t>(</a:t>
                </a:r>
                <a14:m>
                  <m:oMath xmlns:m="http://schemas.openxmlformats.org/officeDocument/2006/math">
                    <m:r>
                      <a:rPr lang="de-CH" sz="2000" b="0" i="1" smtClean="0">
                        <a:solidFill>
                          <a:srgbClr val="FFFFFF"/>
                        </a:solidFill>
                        <a:latin typeface="Cambria Math" panose="02040503050406030204" pitchFamily="18" charset="0"/>
                      </a:rPr>
                      <m:t>⇒</m:t>
                    </m:r>
                  </m:oMath>
                </a14:m>
                <a:r>
                  <a:rPr lang="de-CH" sz="2000" dirty="0">
                    <a:solidFill>
                      <a:srgbClr val="FFFFFF"/>
                    </a:solidFill>
                  </a:rPr>
                  <a:t> andere Werte für </a:t>
                </a:r>
                <a14:m>
                  <m:oMath xmlns:m="http://schemas.openxmlformats.org/officeDocument/2006/math">
                    <m:r>
                      <a:rPr lang="de-CH" sz="2000" b="0" i="1" smtClean="0">
                        <a:solidFill>
                          <a:srgbClr val="FFFFFF"/>
                        </a:solidFill>
                        <a:latin typeface="Cambria Math" panose="02040503050406030204" pitchFamily="18" charset="0"/>
                      </a:rPr>
                      <m:t>𝑎</m:t>
                    </m:r>
                  </m:oMath>
                </a14:m>
                <a:r>
                  <a:rPr lang="de-CH" sz="2000" dirty="0">
                    <a:solidFill>
                      <a:srgbClr val="FFFFFF"/>
                    </a:solidFill>
                  </a:rPr>
                  <a:t>)</a:t>
                </a:r>
              </a:p>
              <a:p>
                <a:r>
                  <a:rPr lang="de-CH" sz="2000" dirty="0">
                    <a:solidFill>
                      <a:srgbClr val="FFFFFF"/>
                    </a:solidFill>
                  </a:rPr>
                  <a:t>Welches Droste-Bild wird verwendet? </a:t>
                </a:r>
              </a:p>
              <a:p>
                <a:endParaRPr lang="de-CH" sz="2000" dirty="0">
                  <a:solidFill>
                    <a:srgbClr val="FFFFFF"/>
                  </a:solidFill>
                </a:endParaRPr>
              </a:p>
            </p:txBody>
          </p:sp>
        </mc:Choice>
        <mc:Fallback xmlns="">
          <p:sp>
            <p:nvSpPr>
              <p:cNvPr id="5" name="Inhaltsplatzhalter 2">
                <a:extLst>
                  <a:ext uri="{FF2B5EF4-FFF2-40B4-BE49-F238E27FC236}">
                    <a16:creationId xmlns:a16="http://schemas.microsoft.com/office/drawing/2014/main" id="{C9C2E7B5-FB21-CEFE-6876-E5A4C9288E99}"/>
                  </a:ext>
                </a:extLst>
              </p:cNvPr>
              <p:cNvSpPr txBox="1">
                <a:spLocks noGrp="1" noRot="1" noChangeAspect="1" noMove="1" noResize="1" noEditPoints="1" noAdjustHandles="1" noChangeArrowheads="1" noChangeShapeType="1" noTextEdit="1"/>
              </p:cNvSpPr>
              <p:nvPr>
                <p:ph idx="1"/>
              </p:nvPr>
            </p:nvSpPr>
            <p:spPr>
              <a:xfrm>
                <a:off x="842963" y="1721796"/>
                <a:ext cx="3608387" cy="4280542"/>
              </a:xfrm>
              <a:prstGeom prst="rect">
                <a:avLst/>
              </a:prstGeom>
              <a:blipFill>
                <a:blip r:embed="rId2"/>
                <a:stretch>
                  <a:fillRect l="-1689" t="-1280" r="-1858"/>
                </a:stretch>
              </a:blipFill>
            </p:spPr>
            <p:txBody>
              <a:bodyPr/>
              <a:lstStyle/>
              <a:p>
                <a:r>
                  <a:rPr lang="de-CH">
                    <a:noFill/>
                  </a:rPr>
                  <a:t> </a:t>
                </a:r>
              </a:p>
            </p:txBody>
          </p:sp>
        </mc:Fallback>
      </mc:AlternateContent>
      <p:sp>
        <p:nvSpPr>
          <p:cNvPr id="7" name="Textfeld 6">
            <a:extLst>
              <a:ext uri="{FF2B5EF4-FFF2-40B4-BE49-F238E27FC236}">
                <a16:creationId xmlns:a16="http://schemas.microsoft.com/office/drawing/2014/main" id="{32CE03FB-796C-3327-AAE7-7F12C0CBF054}"/>
              </a:ext>
            </a:extLst>
          </p:cNvPr>
          <p:cNvSpPr txBox="1"/>
          <p:nvPr/>
        </p:nvSpPr>
        <p:spPr>
          <a:xfrm>
            <a:off x="2604414" y="4374342"/>
            <a:ext cx="1679616" cy="1477328"/>
          </a:xfrm>
          <a:prstGeom prst="rect">
            <a:avLst/>
          </a:prstGeom>
          <a:noFill/>
        </p:spPr>
        <p:txBody>
          <a:bodyPr wrap="square">
            <a:spAutoFit/>
          </a:bodyPr>
          <a:lstStyle/>
          <a:p>
            <a:r>
              <a:rPr lang="de-CH" sz="1800" u="sng" dirty="0">
                <a:solidFill>
                  <a:schemeClr val="tx1"/>
                </a:solidFill>
                <a:effectLst/>
                <a:latin typeface="+mn-lt"/>
                <a:ea typeface="DengXian" panose="02010600030101010101" pitchFamily="2" charset="-122"/>
                <a:cs typeface="Times New Roman" panose="02020603050405020304" pitchFamily="18" charset="0"/>
                <a:hlinkClick r:id="rId3"/>
              </a:rPr>
              <a:t>https://static.laszlokorte.de/escher/</a:t>
            </a:r>
            <a:br>
              <a:rPr lang="de-CH" sz="1800" u="sng" dirty="0">
                <a:solidFill>
                  <a:schemeClr val="tx1"/>
                </a:solidFill>
                <a:effectLst/>
                <a:latin typeface="+mn-lt"/>
                <a:ea typeface="DengXian" panose="02010600030101010101" pitchFamily="2" charset="-122"/>
                <a:cs typeface="Times New Roman" panose="02020603050405020304" pitchFamily="18" charset="0"/>
              </a:rPr>
            </a:br>
            <a:br>
              <a:rPr lang="de-CH" sz="1800" u="sng" dirty="0">
                <a:solidFill>
                  <a:schemeClr val="tx1"/>
                </a:solidFill>
                <a:effectLst/>
                <a:latin typeface="+mn-lt"/>
                <a:ea typeface="DengXian" panose="02010600030101010101" pitchFamily="2" charset="-122"/>
                <a:cs typeface="Times New Roman" panose="02020603050405020304" pitchFamily="18" charset="0"/>
              </a:rPr>
            </a:br>
            <a:r>
              <a:rPr lang="de-CH" u="sng" dirty="0">
                <a:solidFill>
                  <a:schemeClr val="tx1"/>
                </a:solidFill>
                <a:ea typeface="DengXian" panose="02010600030101010101" pitchFamily="2" charset="-122"/>
                <a:cs typeface="Times New Roman" panose="02020603050405020304" pitchFamily="18" charset="0"/>
              </a:rPr>
              <a:t>Andere Bilder</a:t>
            </a:r>
            <a:endParaRPr lang="de-CH" dirty="0"/>
          </a:p>
        </p:txBody>
      </p:sp>
      <p:sp>
        <p:nvSpPr>
          <p:cNvPr id="9" name="Textfeld 8">
            <a:extLst>
              <a:ext uri="{FF2B5EF4-FFF2-40B4-BE49-F238E27FC236}">
                <a16:creationId xmlns:a16="http://schemas.microsoft.com/office/drawing/2014/main" id="{B8EFC4F7-3F6D-99F1-A6EB-44613EB0B94B}"/>
              </a:ext>
            </a:extLst>
          </p:cNvPr>
          <p:cNvSpPr txBox="1"/>
          <p:nvPr/>
        </p:nvSpPr>
        <p:spPr>
          <a:xfrm>
            <a:off x="508952" y="4360119"/>
            <a:ext cx="1787925" cy="1477328"/>
          </a:xfrm>
          <a:prstGeom prst="rect">
            <a:avLst/>
          </a:prstGeom>
          <a:noFill/>
        </p:spPr>
        <p:txBody>
          <a:bodyPr wrap="square">
            <a:spAutoFit/>
          </a:bodyPr>
          <a:lstStyle/>
          <a:p>
            <a:r>
              <a:rPr lang="de-CH" sz="1800" u="sng" dirty="0">
                <a:solidFill>
                  <a:schemeClr val="tx1"/>
                </a:solidFill>
                <a:effectLst/>
                <a:latin typeface="+mn-lt"/>
                <a:ea typeface="DengXian" panose="02010600030101010101" pitchFamily="2" charset="-122"/>
                <a:cs typeface="Times New Roman" panose="02020603050405020304" pitchFamily="18" charset="0"/>
                <a:hlinkClick r:id="rId4"/>
              </a:rPr>
              <a:t>https://www.cindyjs.org/gallery/main/Droste/</a:t>
            </a:r>
            <a:br>
              <a:rPr lang="de-CH" sz="1800" u="sng" dirty="0">
                <a:solidFill>
                  <a:schemeClr val="tx1"/>
                </a:solidFill>
                <a:effectLst/>
                <a:latin typeface="+mn-lt"/>
                <a:ea typeface="DengXian" panose="02010600030101010101" pitchFamily="2" charset="-122"/>
                <a:cs typeface="Times New Roman" panose="02020603050405020304" pitchFamily="18" charset="0"/>
              </a:rPr>
            </a:br>
            <a:br>
              <a:rPr lang="de-CH" sz="1800" u="sng" dirty="0">
                <a:solidFill>
                  <a:schemeClr val="tx1"/>
                </a:solidFill>
                <a:effectLst/>
                <a:latin typeface="+mn-lt"/>
                <a:ea typeface="DengXian" panose="02010600030101010101" pitchFamily="2" charset="-122"/>
                <a:cs typeface="Times New Roman" panose="02020603050405020304" pitchFamily="18" charset="0"/>
              </a:rPr>
            </a:br>
            <a:r>
              <a:rPr lang="de-CH" u="sng" dirty="0">
                <a:solidFill>
                  <a:schemeClr val="tx1"/>
                </a:solidFill>
                <a:ea typeface="DengXian" panose="02010600030101010101" pitchFamily="2" charset="-122"/>
                <a:cs typeface="Times New Roman" panose="02020603050405020304" pitchFamily="18" charset="0"/>
              </a:rPr>
              <a:t>Andere Gitter</a:t>
            </a:r>
            <a:endParaRPr lang="de-CH" dirty="0"/>
          </a:p>
        </p:txBody>
      </p:sp>
      <p:pic>
        <p:nvPicPr>
          <p:cNvPr id="11" name="Grafik 10">
            <a:extLst>
              <a:ext uri="{FF2B5EF4-FFF2-40B4-BE49-F238E27FC236}">
                <a16:creationId xmlns:a16="http://schemas.microsoft.com/office/drawing/2014/main" id="{D9BE77ED-5A73-8B93-0125-2756FE4194B2}"/>
              </a:ext>
            </a:extLst>
          </p:cNvPr>
          <p:cNvPicPr>
            <a:picLocks noChangeAspect="1"/>
          </p:cNvPicPr>
          <p:nvPr/>
        </p:nvPicPr>
        <p:blipFill>
          <a:blip r:embed="rId5"/>
          <a:srcRect l="-3752" t="17069" r="-3550" b="9521"/>
          <a:stretch>
            <a:fillRect/>
          </a:stretch>
        </p:blipFill>
        <p:spPr>
          <a:xfrm>
            <a:off x="5196322" y="2874597"/>
            <a:ext cx="6358335" cy="3627971"/>
          </a:xfrm>
          <a:prstGeom prst="rect">
            <a:avLst/>
          </a:prstGeom>
        </p:spPr>
      </p:pic>
      <p:pic>
        <p:nvPicPr>
          <p:cNvPr id="12" name="Grafik 11">
            <a:extLst>
              <a:ext uri="{FF2B5EF4-FFF2-40B4-BE49-F238E27FC236}">
                <a16:creationId xmlns:a16="http://schemas.microsoft.com/office/drawing/2014/main" id="{DE4BC61F-3C66-1467-505B-62119849DB11}"/>
              </a:ext>
            </a:extLst>
          </p:cNvPr>
          <p:cNvPicPr>
            <a:picLocks noChangeAspect="1"/>
          </p:cNvPicPr>
          <p:nvPr/>
        </p:nvPicPr>
        <p:blipFill>
          <a:blip r:embed="rId6"/>
          <a:stretch>
            <a:fillRect/>
          </a:stretch>
        </p:blipFill>
        <p:spPr>
          <a:xfrm>
            <a:off x="9837731" y="355432"/>
            <a:ext cx="2215048" cy="2215048"/>
          </a:xfrm>
          <a:prstGeom prst="rect">
            <a:avLst/>
          </a:prstGeom>
          <a:ln w="28575">
            <a:solidFill>
              <a:schemeClr val="bg1"/>
            </a:solidFill>
          </a:ln>
        </p:spPr>
      </p:pic>
      <p:pic>
        <p:nvPicPr>
          <p:cNvPr id="13" name="Grafik 12">
            <a:extLst>
              <a:ext uri="{FF2B5EF4-FFF2-40B4-BE49-F238E27FC236}">
                <a16:creationId xmlns:a16="http://schemas.microsoft.com/office/drawing/2014/main" id="{5A8C1B93-0572-AD10-5CD1-A7D6EDC6B5E8}"/>
              </a:ext>
            </a:extLst>
          </p:cNvPr>
          <p:cNvPicPr>
            <a:picLocks noChangeAspect="1"/>
          </p:cNvPicPr>
          <p:nvPr/>
        </p:nvPicPr>
        <p:blipFill>
          <a:blip r:embed="rId7"/>
          <a:stretch>
            <a:fillRect/>
          </a:stretch>
        </p:blipFill>
        <p:spPr>
          <a:xfrm>
            <a:off x="7432868" y="355432"/>
            <a:ext cx="2215048" cy="2215048"/>
          </a:xfrm>
          <a:prstGeom prst="rect">
            <a:avLst/>
          </a:prstGeom>
          <a:ln w="28575">
            <a:solidFill>
              <a:schemeClr val="bg1"/>
            </a:solidFill>
          </a:ln>
        </p:spPr>
      </p:pic>
      <p:pic>
        <p:nvPicPr>
          <p:cNvPr id="14" name="Grafik 13">
            <a:extLst>
              <a:ext uri="{FF2B5EF4-FFF2-40B4-BE49-F238E27FC236}">
                <a16:creationId xmlns:a16="http://schemas.microsoft.com/office/drawing/2014/main" id="{A49C925B-BD62-2EF1-69AD-74FA85D6B91D}"/>
              </a:ext>
            </a:extLst>
          </p:cNvPr>
          <p:cNvPicPr>
            <a:picLocks noChangeAspect="1"/>
          </p:cNvPicPr>
          <p:nvPr/>
        </p:nvPicPr>
        <p:blipFill>
          <a:blip r:embed="rId8"/>
          <a:stretch>
            <a:fillRect/>
          </a:stretch>
        </p:blipFill>
        <p:spPr>
          <a:xfrm>
            <a:off x="5027917" y="355432"/>
            <a:ext cx="2215048" cy="2215048"/>
          </a:xfrm>
          <a:prstGeom prst="rect">
            <a:avLst/>
          </a:prstGeom>
          <a:ln w="28575">
            <a:solidFill>
              <a:schemeClr val="bg1"/>
            </a:solidFill>
          </a:ln>
        </p:spPr>
      </p:pic>
    </p:spTree>
    <p:extLst>
      <p:ext uri="{BB962C8B-B14F-4D97-AF65-F5344CB8AC3E}">
        <p14:creationId xmlns:p14="http://schemas.microsoft.com/office/powerpoint/2010/main" val="152145197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7000" b="-37000"/>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91EF62-B5E4-D9F3-A066-59477EDA9709}"/>
              </a:ext>
            </a:extLst>
          </p:cNvPr>
          <p:cNvSpPr>
            <a:spLocks noGrp="1"/>
          </p:cNvSpPr>
          <p:nvPr>
            <p:ph type="title"/>
          </p:nvPr>
        </p:nvSpPr>
        <p:spPr>
          <a:xfrm>
            <a:off x="266700" y="1614805"/>
            <a:ext cx="11658600" cy="2743835"/>
          </a:xfrm>
        </p:spPr>
        <p:txBody>
          <a:bodyPr>
            <a:noAutofit/>
          </a:bodyPr>
          <a:lstStyle/>
          <a:p>
            <a:pPr algn="ctr"/>
            <a:r>
              <a:rPr lang="de-CH" sz="11300" dirty="0">
                <a:effectLst>
                  <a:outerShdw blurRad="38100" dist="38100" dir="2700000" algn="tl">
                    <a:srgbClr val="000000">
                      <a:alpha val="43137"/>
                    </a:srgbClr>
                  </a:outerShdw>
                </a:effectLst>
              </a:rPr>
              <a:t>Danke!</a:t>
            </a:r>
          </a:p>
        </p:txBody>
      </p:sp>
    </p:spTree>
    <p:extLst>
      <p:ext uri="{BB962C8B-B14F-4D97-AF65-F5344CB8AC3E}">
        <p14:creationId xmlns:p14="http://schemas.microsoft.com/office/powerpoint/2010/main" val="109823247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1258</Words>
  <Application>Microsoft Office PowerPoint</Application>
  <PresentationFormat>Breitbild</PresentationFormat>
  <Paragraphs>145</Paragraphs>
  <Slides>20</Slides>
  <Notes>6</Notes>
  <HiddenSlides>0</HiddenSlides>
  <MMClips>4</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20</vt:i4>
      </vt:variant>
    </vt:vector>
  </HeadingPairs>
  <TitlesOfParts>
    <vt:vector size="27" baseType="lpstr">
      <vt:lpstr>DengXian</vt:lpstr>
      <vt:lpstr>Aptos</vt:lpstr>
      <vt:lpstr>Aptos Display</vt:lpstr>
      <vt:lpstr>Arial</vt:lpstr>
      <vt:lpstr>Calibri</vt:lpstr>
      <vt:lpstr>Cambria Math</vt:lpstr>
      <vt:lpstr>Office</vt:lpstr>
      <vt:lpstr>Komplexwertige Funktionen und die Kunst von M.C. Escher</vt:lpstr>
      <vt:lpstr>Vorworte</vt:lpstr>
      <vt:lpstr>Hintergrund</vt:lpstr>
      <vt:lpstr>Prentententoonstelling</vt:lpstr>
      <vt:lpstr>Antwort: Ja!</vt:lpstr>
      <vt:lpstr>Eschers Vorgehen</vt:lpstr>
      <vt:lpstr>Das mathematische Modell</vt:lpstr>
      <vt:lpstr>Komplexwertige Funktionen </vt:lpstr>
      <vt:lpstr>Infos über φ und f</vt:lpstr>
      <vt:lpstr>Der Droste-Effekt</vt:lpstr>
      <vt:lpstr>Multiplikative Perioden</vt:lpstr>
      <vt:lpstr> Perspektivenwechsel</vt:lpstr>
      <vt:lpstr>Eine zweite Konstruktion  des Torus</vt:lpstr>
      <vt:lpstr>Von Addition zur Multiplikation</vt:lpstr>
      <vt:lpstr>Der Logarithmus des geraden Bildes</vt:lpstr>
      <vt:lpstr>Die Gitterfunktion φ zwischen den Tori</vt:lpstr>
      <vt:lpstr>Der Faktor a</vt:lpstr>
      <vt:lpstr>Symmetrien und die Fundamentalgruppe</vt:lpstr>
      <vt:lpstr>Variationen </vt:lpstr>
      <vt:lpstr>Danke!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Rusch</dc:creator>
  <cp:lastModifiedBy>David Rusch</cp:lastModifiedBy>
  <cp:revision>1</cp:revision>
  <dcterms:created xsi:type="dcterms:W3CDTF">2026-09-05T07:57:59Z</dcterms:created>
  <dcterms:modified xsi:type="dcterms:W3CDTF">2026-09-09T11:04:12Z</dcterms:modified>
</cp:coreProperties>
</file>